
<file path=[Content_Types].xml><?xml version="1.0" encoding="utf-8"?>
<Types xmlns="http://schemas.openxmlformats.org/package/2006/content-types">
  <Default ContentType="application/vnd.openxmlformats-officedocument.oleObject" Extension="bin"/>
  <Default ContentType="image/x-emf" Extension="emf"/>
  <Default ContentType="image/jpeg" Extension="jpeg"/>
  <Default ContentType="image/jpeg" Extension="jp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4"/>
  </p:notesMasterIdLst>
  <p:sldIdLst>
    <p:sldId id="1521" r:id="rId2"/>
    <p:sldId id="1522" r:id="rId3"/>
  </p:sldIdLst>
  <p:sldSz cx="9906000" cy="6858000" type="A4"/>
  <p:notesSz cx="6807200" cy="9939338"/>
  <p:custDataLst>
    <p:tags r:id="rId5"/>
  </p:custDataLst>
  <p:defaultTextStyle>
    <a:defPPr>
      <a:defRPr lang="ja-JP"/>
    </a:defPPr>
    <a:lvl1pPr marL="0" algn="l" defTabSz="839876" rtl="0" eaLnBrk="1" latinLnBrk="0" hangingPunct="1">
      <a:defRPr kumimoji="1" sz="1653" kern="1200">
        <a:solidFill>
          <a:schemeClr val="tx1"/>
        </a:solidFill>
        <a:latin typeface="+mn-lt"/>
        <a:ea typeface="+mn-ea"/>
        <a:cs typeface="+mn-cs"/>
      </a:defRPr>
    </a:lvl1pPr>
    <a:lvl2pPr marL="419938" algn="l" defTabSz="839876" rtl="0" eaLnBrk="1" latinLnBrk="0" hangingPunct="1">
      <a:defRPr kumimoji="1" sz="1653" kern="1200">
        <a:solidFill>
          <a:schemeClr val="tx1"/>
        </a:solidFill>
        <a:latin typeface="+mn-lt"/>
        <a:ea typeface="+mn-ea"/>
        <a:cs typeface="+mn-cs"/>
      </a:defRPr>
    </a:lvl2pPr>
    <a:lvl3pPr marL="839876" algn="l" defTabSz="839876" rtl="0" eaLnBrk="1" latinLnBrk="0" hangingPunct="1">
      <a:defRPr kumimoji="1" sz="1653" kern="1200">
        <a:solidFill>
          <a:schemeClr val="tx1"/>
        </a:solidFill>
        <a:latin typeface="+mn-lt"/>
        <a:ea typeface="+mn-ea"/>
        <a:cs typeface="+mn-cs"/>
      </a:defRPr>
    </a:lvl3pPr>
    <a:lvl4pPr marL="1259815" algn="l" defTabSz="839876" rtl="0" eaLnBrk="1" latinLnBrk="0" hangingPunct="1">
      <a:defRPr kumimoji="1" sz="1653" kern="1200">
        <a:solidFill>
          <a:schemeClr val="tx1"/>
        </a:solidFill>
        <a:latin typeface="+mn-lt"/>
        <a:ea typeface="+mn-ea"/>
        <a:cs typeface="+mn-cs"/>
      </a:defRPr>
    </a:lvl4pPr>
    <a:lvl5pPr marL="1679753" algn="l" defTabSz="839876" rtl="0" eaLnBrk="1" latinLnBrk="0" hangingPunct="1">
      <a:defRPr kumimoji="1" sz="1653" kern="1200">
        <a:solidFill>
          <a:schemeClr val="tx1"/>
        </a:solidFill>
        <a:latin typeface="+mn-lt"/>
        <a:ea typeface="+mn-ea"/>
        <a:cs typeface="+mn-cs"/>
      </a:defRPr>
    </a:lvl5pPr>
    <a:lvl6pPr marL="2099691" algn="l" defTabSz="839876" rtl="0" eaLnBrk="1" latinLnBrk="0" hangingPunct="1">
      <a:defRPr kumimoji="1" sz="1653" kern="1200">
        <a:solidFill>
          <a:schemeClr val="tx1"/>
        </a:solidFill>
        <a:latin typeface="+mn-lt"/>
        <a:ea typeface="+mn-ea"/>
        <a:cs typeface="+mn-cs"/>
      </a:defRPr>
    </a:lvl6pPr>
    <a:lvl7pPr marL="2519629" algn="l" defTabSz="839876" rtl="0" eaLnBrk="1" latinLnBrk="0" hangingPunct="1">
      <a:defRPr kumimoji="1" sz="1653" kern="1200">
        <a:solidFill>
          <a:schemeClr val="tx1"/>
        </a:solidFill>
        <a:latin typeface="+mn-lt"/>
        <a:ea typeface="+mn-ea"/>
        <a:cs typeface="+mn-cs"/>
      </a:defRPr>
    </a:lvl7pPr>
    <a:lvl8pPr marL="2939567" algn="l" defTabSz="839876" rtl="0" eaLnBrk="1" latinLnBrk="0" hangingPunct="1">
      <a:defRPr kumimoji="1" sz="1653" kern="1200">
        <a:solidFill>
          <a:schemeClr val="tx1"/>
        </a:solidFill>
        <a:latin typeface="+mn-lt"/>
        <a:ea typeface="+mn-ea"/>
        <a:cs typeface="+mn-cs"/>
      </a:defRPr>
    </a:lvl8pPr>
    <a:lvl9pPr marL="3359506" algn="l" defTabSz="839876" rtl="0" eaLnBrk="1" latinLnBrk="0" hangingPunct="1">
      <a:defRPr kumimoji="1" sz="1653" kern="1200">
        <a:solidFill>
          <a:schemeClr val="tx1"/>
        </a:solidFill>
        <a:latin typeface="+mn-lt"/>
        <a:ea typeface="+mn-ea"/>
        <a:cs typeface="+mn-cs"/>
      </a:defRPr>
    </a:lvl9pPr>
  </p:defaultTextStyle>
  <p:extLst>
    <p:ext uri="{521415D9-36F7-43E2-AB2F-B90AF26B5E84}">
      <p14:sectionLst xmlns:p14="http://schemas.microsoft.com/office/powerpoint/2010/main">
        <p14:section name="概要書" id="{7C3C9842-820F-4F7E-B814-138777E8B3EF}">
          <p14:sldIdLst>
            <p14:sldId id="1521"/>
          </p14:sldIdLst>
        </p14:section>
        <p14:section name="記入例" id="{425E4F72-29E8-47BE-AB95-7A8A70112BDF}">
          <p14:sldIdLst>
            <p14:sldId id="1522"/>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新山 貴俊" initials="新山" lastIdx="1" clrIdx="0">
    <p:extLst>
      <p:ext uri="{19B8F6BF-5375-455C-9EA6-DF929625EA0E}">
        <p15:presenceInfo xmlns:p15="http://schemas.microsoft.com/office/powerpoint/2012/main" userId="S::NIIYAM01@moe.go.jp::49323f4e-8c13-4be4-b97f-448439a34ef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AAE4"/>
    <a:srgbClr val="24A5D9"/>
    <a:srgbClr val="009C89"/>
    <a:srgbClr val="D7F2F9"/>
    <a:srgbClr val="FFFF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31" autoAdjust="0"/>
    <p:restoredTop sz="93784" autoAdjust="0"/>
  </p:normalViewPr>
  <p:slideViewPr>
    <p:cSldViewPr snapToGrid="0" showGuides="1">
      <p:cViewPr>
        <p:scale>
          <a:sx n="66" d="100"/>
          <a:sy n="66" d="100"/>
        </p:scale>
        <p:origin x="728" y="48"/>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notesMasters/notesMaster1.xml" Type="http://schemas.openxmlformats.org/officeDocument/2006/relationships/notesMaster"/><Relationship Id="rId5" Target="tags/tag1.xml" Type="http://schemas.openxmlformats.org/officeDocument/2006/relationships/tags"/><Relationship Id="rId6" Target="commentAuthors.xml" Type="http://schemas.openxmlformats.org/officeDocument/2006/relationships/commentAuthors"/><Relationship Id="rId7" Target="presProps.xml" Type="http://schemas.openxmlformats.org/officeDocument/2006/relationships/presProps"/><Relationship Id="rId8" Target="viewProps.xml" Type="http://schemas.openxmlformats.org/officeDocument/2006/relationships/viewProps"/><Relationship Id="rId9" Target="theme/theme1.xml" Type="http://schemas.openxmlformats.org/officeDocument/2006/relationships/them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en-US" dirty="0"/>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4A3A366-18D8-487E-BA3E-3E48B2E60B5E}" type="datetimeFigureOut">
              <a:rPr kumimoji="1" lang="en-US" smtClean="0"/>
              <a:t>8/8/2023</a:t>
            </a:fld>
            <a:endParaRPr kumimoji="1" lang="en-US" dirty="0"/>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en-US" dirty="0"/>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BAB87251-69ED-4350-BB0B-12262A29A328}" type="slidenum">
              <a:rPr kumimoji="1" lang="en-US" smtClean="0"/>
              <a:t>‹#›</a:t>
            </a:fld>
            <a:endParaRPr kumimoji="1" lang="en-US" dirty="0"/>
          </a:p>
        </p:txBody>
      </p:sp>
    </p:spTree>
    <p:extLst>
      <p:ext uri="{BB962C8B-B14F-4D97-AF65-F5344CB8AC3E}">
        <p14:creationId xmlns:p14="http://schemas.microsoft.com/office/powerpoint/2010/main" val="4212251212"/>
      </p:ext>
    </p:extLst>
  </p:cSld>
  <p:clrMap bg1="lt1" tx1="dk1" bg2="lt2" tx2="dk2" accent1="accent1" accent2="accent2" accent3="accent3" accent4="accent4" accent5="accent5" accent6="accent6" hlink="hlink" folHlink="folHlink"/>
  <p:notesStyle>
    <a:lvl1pPr marL="0" algn="l" defTabSz="839876" rtl="0" eaLnBrk="1" latinLnBrk="0" hangingPunct="1">
      <a:defRPr kumimoji="1" sz="1102" kern="1200">
        <a:solidFill>
          <a:schemeClr val="tx1"/>
        </a:solidFill>
        <a:latin typeface="+mn-lt"/>
        <a:ea typeface="+mn-ea"/>
        <a:cs typeface="+mn-cs"/>
      </a:defRPr>
    </a:lvl1pPr>
    <a:lvl2pPr marL="419938" algn="l" defTabSz="839876" rtl="0" eaLnBrk="1" latinLnBrk="0" hangingPunct="1">
      <a:defRPr kumimoji="1" sz="1102" kern="1200">
        <a:solidFill>
          <a:schemeClr val="tx1"/>
        </a:solidFill>
        <a:latin typeface="+mn-lt"/>
        <a:ea typeface="+mn-ea"/>
        <a:cs typeface="+mn-cs"/>
      </a:defRPr>
    </a:lvl2pPr>
    <a:lvl3pPr marL="839876" algn="l" defTabSz="839876" rtl="0" eaLnBrk="1" latinLnBrk="0" hangingPunct="1">
      <a:defRPr kumimoji="1" sz="1102" kern="1200">
        <a:solidFill>
          <a:schemeClr val="tx1"/>
        </a:solidFill>
        <a:latin typeface="+mn-lt"/>
        <a:ea typeface="+mn-ea"/>
        <a:cs typeface="+mn-cs"/>
      </a:defRPr>
    </a:lvl3pPr>
    <a:lvl4pPr marL="1259815" algn="l" defTabSz="839876" rtl="0" eaLnBrk="1" latinLnBrk="0" hangingPunct="1">
      <a:defRPr kumimoji="1" sz="1102" kern="1200">
        <a:solidFill>
          <a:schemeClr val="tx1"/>
        </a:solidFill>
        <a:latin typeface="+mn-lt"/>
        <a:ea typeface="+mn-ea"/>
        <a:cs typeface="+mn-cs"/>
      </a:defRPr>
    </a:lvl4pPr>
    <a:lvl5pPr marL="1679753" algn="l" defTabSz="839876" rtl="0" eaLnBrk="1" latinLnBrk="0" hangingPunct="1">
      <a:defRPr kumimoji="1" sz="1102" kern="1200">
        <a:solidFill>
          <a:schemeClr val="tx1"/>
        </a:solidFill>
        <a:latin typeface="+mn-lt"/>
        <a:ea typeface="+mn-ea"/>
        <a:cs typeface="+mn-cs"/>
      </a:defRPr>
    </a:lvl5pPr>
    <a:lvl6pPr marL="2099691" algn="l" defTabSz="839876" rtl="0" eaLnBrk="1" latinLnBrk="0" hangingPunct="1">
      <a:defRPr kumimoji="1" sz="1102" kern="1200">
        <a:solidFill>
          <a:schemeClr val="tx1"/>
        </a:solidFill>
        <a:latin typeface="+mn-lt"/>
        <a:ea typeface="+mn-ea"/>
        <a:cs typeface="+mn-cs"/>
      </a:defRPr>
    </a:lvl6pPr>
    <a:lvl7pPr marL="2519629" algn="l" defTabSz="839876" rtl="0" eaLnBrk="1" latinLnBrk="0" hangingPunct="1">
      <a:defRPr kumimoji="1" sz="1102" kern="1200">
        <a:solidFill>
          <a:schemeClr val="tx1"/>
        </a:solidFill>
        <a:latin typeface="+mn-lt"/>
        <a:ea typeface="+mn-ea"/>
        <a:cs typeface="+mn-cs"/>
      </a:defRPr>
    </a:lvl7pPr>
    <a:lvl8pPr marL="2939567" algn="l" defTabSz="839876" rtl="0" eaLnBrk="1" latinLnBrk="0" hangingPunct="1">
      <a:defRPr kumimoji="1" sz="1102" kern="1200">
        <a:solidFill>
          <a:schemeClr val="tx1"/>
        </a:solidFill>
        <a:latin typeface="+mn-lt"/>
        <a:ea typeface="+mn-ea"/>
        <a:cs typeface="+mn-cs"/>
      </a:defRPr>
    </a:lvl8pPr>
    <a:lvl9pPr marL="3359506" algn="l" defTabSz="839876" rtl="0" eaLnBrk="1" latinLnBrk="0" hangingPunct="1">
      <a:defRPr kumimoji="1" sz="1102"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46150" y="1222375"/>
            <a:ext cx="4773613" cy="3306763"/>
          </a:xfrm>
        </p:spPr>
      </p:sp>
      <p:sp>
        <p:nvSpPr>
          <p:cNvPr id="3" name="ノート プレースホルダー 2"/>
          <p:cNvSpPr>
            <a:spLocks noGrp="1"/>
          </p:cNvSpPr>
          <p:nvPr>
            <p:ph type="body" idx="1"/>
          </p:nvPr>
        </p:nvSpPr>
        <p:spPr/>
        <p:txBody>
          <a:bodyPr/>
          <a:lstStyle/>
          <a:p>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62782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46150" y="1222375"/>
            <a:ext cx="4773613" cy="3306763"/>
          </a:xfrm>
        </p:spPr>
      </p:sp>
      <p:sp>
        <p:nvSpPr>
          <p:cNvPr id="3" name="ノート プレースホルダー 2"/>
          <p:cNvSpPr>
            <a:spLocks noGrp="1"/>
          </p:cNvSpPr>
          <p:nvPr>
            <p:ph type="body" idx="1"/>
          </p:nvPr>
        </p:nvSpPr>
        <p:spPr/>
        <p:txBody>
          <a:bodyPr/>
          <a:lstStyle/>
          <a:p>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7985927"/>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jpg" Type="http://schemas.openxmlformats.org/officeDocument/2006/relationships/image"/><Relationship Id="rId3" Target="../media/image3.png" Type="http://schemas.openxmlformats.org/officeDocument/2006/relationships/image"/><Relationship Id="rId4" Target="../media/image4.png" Type="http://schemas.openxmlformats.org/officeDocument/2006/relationships/image"/><Relationship Id="rId5" Target="../media/image5.png" Type="http://schemas.openxmlformats.org/officeDocument/2006/relationships/image"/><Relationship Id="rId6" Target="../media/image6.png" Type="http://schemas.openxmlformats.org/officeDocument/2006/relationships/image"/><Relationship Id="rId7" Target="../media/image7.jpeg" Type="http://schemas.openxmlformats.org/officeDocument/2006/relationships/image"/></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8.jpeg" Type="http://schemas.openxmlformats.org/officeDocument/2006/relationships/image"/></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8.jpeg" Type="http://schemas.openxmlformats.org/officeDocument/2006/relationships/image"/></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8.jpeg" Type="http://schemas.openxmlformats.org/officeDocument/2006/relationships/image"/></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9.jpeg" Type="http://schemas.openxmlformats.org/officeDocument/2006/relationships/image"/></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0.png" Type="http://schemas.openxmlformats.org/officeDocument/2006/relationships/image"/><Relationship Id="rId3" Target="../media/image11.svg" Type="http://schemas.openxmlformats.org/officeDocument/2006/relationships/image"/><Relationship Id="rId4" Target="../media/image12.png" Type="http://schemas.openxmlformats.org/officeDocument/2006/relationships/image"/><Relationship Id="rId5" Target="../media/image13.svg" Type="http://schemas.openxmlformats.org/officeDocument/2006/relationships/image"/><Relationship Id="rId6" Target="../media/image14.jpeg" Type="http://schemas.openxmlformats.org/officeDocument/2006/relationships/image"/></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7.jpeg" Type="http://schemas.openxmlformats.org/officeDocument/2006/relationships/image"/></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C4F33A39-73E7-49E0-BF4C-2CE0E2DB7091}"/>
              </a:ext>
            </a:extLst>
          </p:cNvPr>
          <p:cNvSpPr/>
          <p:nvPr userDrawn="1"/>
        </p:nvSpPr>
        <p:spPr>
          <a:xfrm>
            <a:off x="366808" y="359096"/>
            <a:ext cx="9172383" cy="6139807"/>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algn="ctr"/>
            <a:endParaRPr kumimoji="1" lang="ja-JP" altLang="en-US" sz="1452" dirty="0">
              <a:solidFill>
                <a:schemeClr val="tx1"/>
              </a:solidFill>
            </a:endParaRPr>
          </a:p>
        </p:txBody>
      </p:sp>
      <p:grpSp>
        <p:nvGrpSpPr>
          <p:cNvPr id="8" name="グループ化 7">
            <a:extLst>
              <a:ext uri="{FF2B5EF4-FFF2-40B4-BE49-F238E27FC236}">
                <a16:creationId xmlns:a16="http://schemas.microsoft.com/office/drawing/2014/main" id="{6F38512C-2C72-40C3-B679-1FEABC48B48C}"/>
              </a:ext>
            </a:extLst>
          </p:cNvPr>
          <p:cNvGrpSpPr/>
          <p:nvPr userDrawn="1"/>
        </p:nvGrpSpPr>
        <p:grpSpPr>
          <a:xfrm>
            <a:off x="2275974" y="5715294"/>
            <a:ext cx="5443286" cy="635369"/>
            <a:chOff x="2456520" y="6387031"/>
            <a:chExt cx="5875085" cy="700377"/>
          </a:xfrm>
        </p:grpSpPr>
        <p:pic>
          <p:nvPicPr>
            <p:cNvPr id="9" name="図 8">
              <a:extLst>
                <a:ext uri="{FF2B5EF4-FFF2-40B4-BE49-F238E27FC236}">
                  <a16:creationId xmlns:a16="http://schemas.microsoft.com/office/drawing/2014/main" id="{48EFA85C-A46F-4AC1-8E75-830689451B28}"/>
                </a:ext>
              </a:extLst>
            </p:cNvPr>
            <p:cNvPicPr>
              <a:picLocks noChangeAspect="1"/>
            </p:cNvPicPr>
            <p:nvPr userDrawn="1"/>
          </p:nvPicPr>
          <p:blipFill rotWithShape="1">
            <a:blip r:embed="rId2"/>
            <a:srcRect l="25425" t="26413" r="27381" b="26835"/>
            <a:stretch/>
          </p:blipFill>
          <p:spPr>
            <a:xfrm>
              <a:off x="4927824" y="6387031"/>
              <a:ext cx="991169" cy="700377"/>
            </a:xfrm>
            <a:prstGeom prst="rect">
              <a:avLst/>
            </a:prstGeom>
          </p:spPr>
        </p:pic>
        <p:pic>
          <p:nvPicPr>
            <p:cNvPr id="10" name="図 9">
              <a:extLst>
                <a:ext uri="{FF2B5EF4-FFF2-40B4-BE49-F238E27FC236}">
                  <a16:creationId xmlns:a16="http://schemas.microsoft.com/office/drawing/2014/main" id="{9F5C018F-8455-43E6-B9B6-228E8AD0436B}"/>
                </a:ext>
              </a:extLst>
            </p:cNvPr>
            <p:cNvPicPr>
              <a:picLocks noChangeAspect="1"/>
            </p:cNvPicPr>
            <p:nvPr userDrawn="1"/>
          </p:nvPicPr>
          <p:blipFill>
            <a:blip r:embed="rId3"/>
            <a:stretch>
              <a:fillRect/>
            </a:stretch>
          </p:blipFill>
          <p:spPr>
            <a:xfrm>
              <a:off x="6106890" y="6463627"/>
              <a:ext cx="614647" cy="526500"/>
            </a:xfrm>
            <a:prstGeom prst="rect">
              <a:avLst/>
            </a:prstGeom>
          </p:spPr>
        </p:pic>
        <p:pic>
          <p:nvPicPr>
            <p:cNvPr id="11" name="図 10">
              <a:extLst>
                <a:ext uri="{FF2B5EF4-FFF2-40B4-BE49-F238E27FC236}">
                  <a16:creationId xmlns:a16="http://schemas.microsoft.com/office/drawing/2014/main" id="{34A081C5-EF14-4467-B19D-E35B6B3CBAD1}"/>
                </a:ext>
              </a:extLst>
            </p:cNvPr>
            <p:cNvPicPr>
              <a:picLocks noChangeAspect="1"/>
            </p:cNvPicPr>
            <p:nvPr userDrawn="1"/>
          </p:nvPicPr>
          <p:blipFill>
            <a:blip r:embed="rId4"/>
            <a:stretch>
              <a:fillRect/>
            </a:stretch>
          </p:blipFill>
          <p:spPr>
            <a:xfrm>
              <a:off x="2456520" y="6498254"/>
              <a:ext cx="946944" cy="536322"/>
            </a:xfrm>
            <a:prstGeom prst="rect">
              <a:avLst/>
            </a:prstGeom>
          </p:spPr>
        </p:pic>
        <p:pic>
          <p:nvPicPr>
            <p:cNvPr id="12" name="図 11">
              <a:extLst>
                <a:ext uri="{FF2B5EF4-FFF2-40B4-BE49-F238E27FC236}">
                  <a16:creationId xmlns:a16="http://schemas.microsoft.com/office/drawing/2014/main" id="{353D9AAD-EE32-457B-B8B4-29FF67E0F4E9}"/>
                </a:ext>
              </a:extLst>
            </p:cNvPr>
            <p:cNvPicPr>
              <a:picLocks noChangeAspect="1"/>
            </p:cNvPicPr>
            <p:nvPr userDrawn="1"/>
          </p:nvPicPr>
          <p:blipFill>
            <a:blip r:embed="rId5"/>
            <a:stretch>
              <a:fillRect/>
            </a:stretch>
          </p:blipFill>
          <p:spPr>
            <a:xfrm>
              <a:off x="3635177" y="6432722"/>
              <a:ext cx="1292647" cy="641986"/>
            </a:xfrm>
            <a:prstGeom prst="rect">
              <a:avLst/>
            </a:prstGeom>
          </p:spPr>
        </p:pic>
        <p:pic>
          <p:nvPicPr>
            <p:cNvPr id="13" name="図 12">
              <a:extLst>
                <a:ext uri="{FF2B5EF4-FFF2-40B4-BE49-F238E27FC236}">
                  <a16:creationId xmlns:a16="http://schemas.microsoft.com/office/drawing/2014/main" id="{E3FD0292-C091-43A1-9252-D1D0C6352D0A}"/>
                </a:ext>
              </a:extLst>
            </p:cNvPr>
            <p:cNvPicPr>
              <a:picLocks noChangeAspect="1"/>
            </p:cNvPicPr>
            <p:nvPr userDrawn="1"/>
          </p:nvPicPr>
          <p:blipFill>
            <a:blip r:embed="rId6"/>
            <a:stretch>
              <a:fillRect/>
            </a:stretch>
          </p:blipFill>
          <p:spPr>
            <a:xfrm>
              <a:off x="7044047" y="6463627"/>
              <a:ext cx="1287558" cy="494981"/>
            </a:xfrm>
            <a:prstGeom prst="rect">
              <a:avLst/>
            </a:prstGeom>
          </p:spPr>
        </p:pic>
      </p:grpSp>
      <p:pic>
        <p:nvPicPr>
          <p:cNvPr id="14" name="Picture 2">
            <a:extLst>
              <a:ext uri="{FF2B5EF4-FFF2-40B4-BE49-F238E27FC236}">
                <a16:creationId xmlns:a16="http://schemas.microsoft.com/office/drawing/2014/main" id="{76484A44-3003-4277-9737-236918E2A043}"/>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045878" y="1359896"/>
            <a:ext cx="1796216" cy="617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3" name="グループ化 22">
            <a:extLst>
              <a:ext uri="{FF2B5EF4-FFF2-40B4-BE49-F238E27FC236}">
                <a16:creationId xmlns:a16="http://schemas.microsoft.com/office/drawing/2014/main" id="{69427F34-BDBE-48D8-A7F4-1EE85CF4440A}"/>
              </a:ext>
            </a:extLst>
          </p:cNvPr>
          <p:cNvGrpSpPr/>
          <p:nvPr userDrawn="1"/>
        </p:nvGrpSpPr>
        <p:grpSpPr>
          <a:xfrm>
            <a:off x="958477" y="2714141"/>
            <a:ext cx="7989045" cy="914438"/>
            <a:chOff x="1034510" y="2991837"/>
            <a:chExt cx="8622792" cy="1007999"/>
          </a:xfrm>
        </p:grpSpPr>
        <p:cxnSp>
          <p:nvCxnSpPr>
            <p:cNvPr id="15" name="直線コネクタ 14">
              <a:extLst>
                <a:ext uri="{FF2B5EF4-FFF2-40B4-BE49-F238E27FC236}">
                  <a16:creationId xmlns:a16="http://schemas.microsoft.com/office/drawing/2014/main" id="{4E3800AC-DAF6-41B1-810E-4A51489649E0}"/>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7CF90A11-AE44-4385-824C-1819712F0D92}"/>
                </a:ext>
              </a:extLst>
            </p:cNvPr>
            <p:cNvCxnSpPr/>
            <p:nvPr userDrawn="1"/>
          </p:nvCxnSpPr>
          <p:spPr>
            <a:xfrm>
              <a:off x="1034510" y="3999836"/>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30" name="タイトル 29">
            <a:extLst>
              <a:ext uri="{FF2B5EF4-FFF2-40B4-BE49-F238E27FC236}">
                <a16:creationId xmlns:a16="http://schemas.microsoft.com/office/drawing/2014/main" id="{D7232AF9-EC33-4888-B5A0-D03E836B4382}"/>
              </a:ext>
            </a:extLst>
          </p:cNvPr>
          <p:cNvSpPr>
            <a:spLocks noGrp="1"/>
          </p:cNvSpPr>
          <p:nvPr>
            <p:ph type="title" hasCustomPrompt="1"/>
          </p:nvPr>
        </p:nvSpPr>
        <p:spPr>
          <a:xfrm>
            <a:off x="958477" y="2714140"/>
            <a:ext cx="8004988" cy="914439"/>
          </a:xfrm>
          <a:prstGeom prst="rect">
            <a:avLst/>
          </a:prstGeom>
        </p:spPr>
        <p:txBody>
          <a:bodyPr lIns="0" tIns="72000" rIns="0" bIns="0" anchor="ctr" anchorCtr="0">
            <a:normAutofit/>
          </a:bodyPr>
          <a:lstStyle>
            <a:lvl1pPr>
              <a:defRPr lang="ja-JP" altLang="en-US" sz="3266"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1000"/>
              </a:spcBef>
              <a:buFontTx/>
            </a:pPr>
            <a:r>
              <a:rPr kumimoji="1" lang="ja-JP" altLang="en-US" dirty="0"/>
              <a:t>表紙タイトル</a:t>
            </a:r>
          </a:p>
        </p:txBody>
      </p:sp>
      <p:sp>
        <p:nvSpPr>
          <p:cNvPr id="27" name="コンテンツ プレースホルダー 21">
            <a:extLst>
              <a:ext uri="{FF2B5EF4-FFF2-40B4-BE49-F238E27FC236}">
                <a16:creationId xmlns:a16="http://schemas.microsoft.com/office/drawing/2014/main" id="{730FB38C-75FA-4F17-A448-34BAAD2B4753}"/>
              </a:ext>
            </a:extLst>
          </p:cNvPr>
          <p:cNvSpPr>
            <a:spLocks noGrp="1"/>
          </p:cNvSpPr>
          <p:nvPr>
            <p:ph sz="quarter" idx="14" hasCustomPrompt="1"/>
          </p:nvPr>
        </p:nvSpPr>
        <p:spPr>
          <a:xfrm>
            <a:off x="958477" y="3763721"/>
            <a:ext cx="8004988" cy="391903"/>
          </a:xfrm>
          <a:prstGeom prst="rect">
            <a:avLst/>
          </a:prstGeom>
        </p:spPr>
        <p:txBody>
          <a:bodyPr lIns="0" tIns="0" rIns="0" bIns="0" anchor="ctr" anchorCtr="0"/>
          <a:lstStyle>
            <a:lvl1pPr>
              <a:defRPr sz="1814"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サブタイトル</a:t>
            </a:r>
          </a:p>
        </p:txBody>
      </p:sp>
      <p:sp>
        <p:nvSpPr>
          <p:cNvPr id="31" name="コンテンツ プレースホルダー 21">
            <a:extLst>
              <a:ext uri="{FF2B5EF4-FFF2-40B4-BE49-F238E27FC236}">
                <a16:creationId xmlns:a16="http://schemas.microsoft.com/office/drawing/2014/main" id="{9693F458-7CAF-4411-88EF-755A4D8136DB}"/>
              </a:ext>
            </a:extLst>
          </p:cNvPr>
          <p:cNvSpPr>
            <a:spLocks noGrp="1"/>
          </p:cNvSpPr>
          <p:nvPr>
            <p:ph sz="quarter" idx="15" hasCustomPrompt="1"/>
          </p:nvPr>
        </p:nvSpPr>
        <p:spPr>
          <a:xfrm>
            <a:off x="3293265" y="4931489"/>
            <a:ext cx="3335412" cy="261268"/>
          </a:xfrm>
          <a:prstGeom prst="rect">
            <a:avLst/>
          </a:prstGeom>
        </p:spPr>
        <p:txBody>
          <a:bodyPr lIns="0" tIns="0" rIns="0" bIns="0" anchor="ctr" anchorCtr="0"/>
          <a:lstStyle>
            <a:lvl1pPr>
              <a:defRPr sz="1633" b="0">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32" name="コンテンツ プレースホルダー 21">
            <a:extLst>
              <a:ext uri="{FF2B5EF4-FFF2-40B4-BE49-F238E27FC236}">
                <a16:creationId xmlns:a16="http://schemas.microsoft.com/office/drawing/2014/main" id="{1645C6DC-6217-43BE-8989-B6A0BD9C2349}"/>
              </a:ext>
            </a:extLst>
          </p:cNvPr>
          <p:cNvSpPr>
            <a:spLocks noGrp="1"/>
          </p:cNvSpPr>
          <p:nvPr>
            <p:ph sz="quarter" idx="16" hasCustomPrompt="1"/>
          </p:nvPr>
        </p:nvSpPr>
        <p:spPr>
          <a:xfrm>
            <a:off x="3293265" y="5192757"/>
            <a:ext cx="3335412" cy="261268"/>
          </a:xfrm>
          <a:prstGeom prst="rect">
            <a:avLst/>
          </a:prstGeom>
        </p:spPr>
        <p:txBody>
          <a:bodyPr lIns="0" tIns="0" rIns="0" bIns="0" anchor="ctr" anchorCtr="0"/>
          <a:lstStyle>
            <a:lvl1pPr>
              <a:defRPr sz="1633"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所属　名前</a:t>
            </a:r>
          </a:p>
        </p:txBody>
      </p:sp>
    </p:spTree>
    <p:extLst>
      <p:ext uri="{BB962C8B-B14F-4D97-AF65-F5344CB8AC3E}">
        <p14:creationId xmlns:p14="http://schemas.microsoft.com/office/powerpoint/2010/main" val="328222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0A36CE-E602-4651-B4F8-DD0931A63147}" type="datetime1">
              <a:rPr lang="ja-JP" altLang="en-US" smtClean="0">
                <a:solidFill>
                  <a:prstClr val="black">
                    <a:tint val="75000"/>
                  </a:prstClr>
                </a:solidFill>
              </a:rPr>
              <a:t>2023/8/8</a:t>
            </a:fld>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0BC0A16-F725-47DD-AAAF-F90F9DB4D7F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2807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扉">
    <p:spTree>
      <p:nvGrpSpPr>
        <p:cNvPr id="1" name=""/>
        <p:cNvGrpSpPr/>
        <p:nvPr/>
      </p:nvGrpSpPr>
      <p:grpSpPr>
        <a:xfrm>
          <a:off x="0" y="0"/>
          <a:ext cx="0" cy="0"/>
          <a:chOff x="0" y="0"/>
          <a:chExt cx="0" cy="0"/>
        </a:xfrm>
      </p:grpSpPr>
      <p:sp>
        <p:nvSpPr>
          <p:cNvPr id="3" name="四角形: 角を丸くする 2">
            <a:extLst>
              <a:ext uri="{FF2B5EF4-FFF2-40B4-BE49-F238E27FC236}">
                <a16:creationId xmlns:a16="http://schemas.microsoft.com/office/drawing/2014/main" id="{A41B1502-2511-437B-8D13-C5707D9425E0}"/>
              </a:ext>
            </a:extLst>
          </p:cNvPr>
          <p:cNvSpPr/>
          <p:nvPr userDrawn="1"/>
        </p:nvSpPr>
        <p:spPr>
          <a:xfrm>
            <a:off x="366808" y="359096"/>
            <a:ext cx="9172383" cy="6139807"/>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algn="ctr"/>
            <a:endParaRPr kumimoji="1" lang="ja-JP" altLang="en-US" sz="1452" dirty="0">
              <a:solidFill>
                <a:schemeClr val="tx1"/>
              </a:solidFill>
            </a:endParaRPr>
          </a:p>
        </p:txBody>
      </p:sp>
      <p:grpSp>
        <p:nvGrpSpPr>
          <p:cNvPr id="4" name="グループ化 3">
            <a:extLst>
              <a:ext uri="{FF2B5EF4-FFF2-40B4-BE49-F238E27FC236}">
                <a16:creationId xmlns:a16="http://schemas.microsoft.com/office/drawing/2014/main" id="{6022BE2B-C94E-4EA1-8D5F-B6FF40A5C82B}"/>
              </a:ext>
            </a:extLst>
          </p:cNvPr>
          <p:cNvGrpSpPr/>
          <p:nvPr userDrawn="1"/>
        </p:nvGrpSpPr>
        <p:grpSpPr>
          <a:xfrm>
            <a:off x="958477" y="2645195"/>
            <a:ext cx="7989045" cy="1567610"/>
            <a:chOff x="1034510" y="2991837"/>
            <a:chExt cx="8622792" cy="1728000"/>
          </a:xfrm>
        </p:grpSpPr>
        <p:cxnSp>
          <p:nvCxnSpPr>
            <p:cNvPr id="5" name="直線コネクタ 4">
              <a:extLst>
                <a:ext uri="{FF2B5EF4-FFF2-40B4-BE49-F238E27FC236}">
                  <a16:creationId xmlns:a16="http://schemas.microsoft.com/office/drawing/2014/main" id="{4FC838C0-7A1B-42C5-8BB1-69879692B23E}"/>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97EB7B27-A3AA-4865-967F-947004C8CF38}"/>
                </a:ext>
              </a:extLst>
            </p:cNvPr>
            <p:cNvCxnSpPr/>
            <p:nvPr userDrawn="1"/>
          </p:nvCxnSpPr>
          <p:spPr>
            <a:xfrm>
              <a:off x="1034510" y="4719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7" name="タイトル 29">
            <a:extLst>
              <a:ext uri="{FF2B5EF4-FFF2-40B4-BE49-F238E27FC236}">
                <a16:creationId xmlns:a16="http://schemas.microsoft.com/office/drawing/2014/main" id="{99661971-5207-448A-8A45-D3935E63EBC5}"/>
              </a:ext>
            </a:extLst>
          </p:cNvPr>
          <p:cNvSpPr>
            <a:spLocks noGrp="1"/>
          </p:cNvSpPr>
          <p:nvPr>
            <p:ph type="title" hasCustomPrompt="1"/>
          </p:nvPr>
        </p:nvSpPr>
        <p:spPr>
          <a:xfrm>
            <a:off x="958477" y="2645195"/>
            <a:ext cx="8004988" cy="1567610"/>
          </a:xfrm>
          <a:prstGeom prst="rect">
            <a:avLst/>
          </a:prstGeom>
        </p:spPr>
        <p:txBody>
          <a:bodyPr lIns="0" tIns="72000" rIns="0" bIns="0" anchor="ctr" anchorCtr="0">
            <a:normAutofit/>
          </a:bodyPr>
          <a:lstStyle>
            <a:lvl1pPr>
              <a:defRPr lang="ja-JP" altLang="en-US" sz="3266"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1000"/>
              </a:spcBef>
              <a:buFontTx/>
            </a:pPr>
            <a:r>
              <a:rPr kumimoji="1" lang="ja-JP" altLang="en-US" dirty="0"/>
              <a:t>中扉タイトル</a:t>
            </a:r>
          </a:p>
        </p:txBody>
      </p:sp>
      <p:sp>
        <p:nvSpPr>
          <p:cNvPr id="8" name="テキスト ボックス 7">
            <a:extLst>
              <a:ext uri="{FF2B5EF4-FFF2-40B4-BE49-F238E27FC236}">
                <a16:creationId xmlns:a16="http://schemas.microsoft.com/office/drawing/2014/main" id="{F65B5CD1-16BF-4814-9E5A-19B044B6FB5E}"/>
              </a:ext>
            </a:extLst>
          </p:cNvPr>
          <p:cNvSpPr txBox="1"/>
          <p:nvPr userDrawn="1"/>
        </p:nvSpPr>
        <p:spPr>
          <a:xfrm>
            <a:off x="9439042" y="6400781"/>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2177"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452"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476058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73E2C914-D6BF-434B-B748-5B031C7A75D4}"/>
              </a:ext>
            </a:extLst>
          </p:cNvPr>
          <p:cNvGrpSpPr/>
          <p:nvPr userDrawn="1"/>
        </p:nvGrpSpPr>
        <p:grpSpPr>
          <a:xfrm>
            <a:off x="103693" y="196674"/>
            <a:ext cx="9657896" cy="721514"/>
            <a:chOff x="111919" y="216797"/>
            <a:chExt cx="10424028" cy="795336"/>
          </a:xfrm>
        </p:grpSpPr>
        <p:pic>
          <p:nvPicPr>
            <p:cNvPr id="18" name="Picture 11" descr="ç°å¢ç">
              <a:extLst>
                <a:ext uri="{FF2B5EF4-FFF2-40B4-BE49-F238E27FC236}">
                  <a16:creationId xmlns:a16="http://schemas.microsoft.com/office/drawing/2014/main" id="{4DD819AC-A446-46A2-9201-D9B1AB528E0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9" name="Freeform 13">
              <a:extLst>
                <a:ext uri="{FF2B5EF4-FFF2-40B4-BE49-F238E27FC236}">
                  <a16:creationId xmlns:a16="http://schemas.microsoft.com/office/drawing/2014/main" id="{9E9EE105-883D-4267-B8FF-D61BDDD6E4FC}"/>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bg2"/>
            </a:solidFill>
            <a:ln>
              <a:noFill/>
            </a:ln>
          </p:spPr>
          <p:txBody>
            <a:bodyPr vert="horz" wrap="square" lIns="0" tIns="0" rIns="0" bIns="0" numCol="1" anchor="t" anchorCtr="0" compatLnSpc="1">
              <a:prstTxWarp prst="textNoShape">
                <a:avLst/>
              </a:prstTxWarp>
            </a:bodyPr>
            <a:lstStyle/>
            <a:p>
              <a:endParaRPr lang="ja-JP" altLang="en-US" sz="1500"/>
            </a:p>
          </p:txBody>
        </p:sp>
        <p:cxnSp>
          <p:nvCxnSpPr>
            <p:cNvPr id="22" name="直線コネクタ 21">
              <a:extLst>
                <a:ext uri="{FF2B5EF4-FFF2-40B4-BE49-F238E27FC236}">
                  <a16:creationId xmlns:a16="http://schemas.microsoft.com/office/drawing/2014/main" id="{CFE261A9-5D80-457A-85AA-206E048CF0DB}"/>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B3443AF7-632D-41F2-BFF3-7CC6B2F2E6FE}"/>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フリーフォーム: 図形 13">
            <a:extLst>
              <a:ext uri="{FF2B5EF4-FFF2-40B4-BE49-F238E27FC236}">
                <a16:creationId xmlns:a16="http://schemas.microsoft.com/office/drawing/2014/main" id="{665A837A-D774-4985-B30F-35B13836C960}"/>
              </a:ext>
            </a:extLst>
          </p:cNvPr>
          <p:cNvSpPr/>
          <p:nvPr userDrawn="1"/>
        </p:nvSpPr>
        <p:spPr>
          <a:xfrm>
            <a:off x="998831" y="1620608"/>
            <a:ext cx="0" cy="4572197"/>
          </a:xfrm>
          <a:custGeom>
            <a:avLst/>
            <a:gdLst>
              <a:gd name="connsiteX0" fmla="*/ 0 w 0"/>
              <a:gd name="connsiteY0" fmla="*/ 0 h 5768502"/>
              <a:gd name="connsiteX1" fmla="*/ 0 w 0"/>
              <a:gd name="connsiteY1" fmla="*/ 5768502 h 5768502"/>
            </a:gdLst>
            <a:ahLst/>
            <a:cxnLst>
              <a:cxn ang="0">
                <a:pos x="connsiteX0" y="connsiteY0"/>
              </a:cxn>
              <a:cxn ang="0">
                <a:pos x="connsiteX1" y="connsiteY1"/>
              </a:cxn>
            </a:cxnLst>
            <a:rect l="l" t="t" r="r" b="b"/>
            <a:pathLst>
              <a:path h="5768502">
                <a:moveTo>
                  <a:pt x="0" y="0"/>
                </a:moveTo>
                <a:lnTo>
                  <a:pt x="0" y="5768502"/>
                </a:lnTo>
              </a:path>
            </a:pathLst>
          </a:custGeom>
          <a:noFill/>
          <a:ln w="571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00"/>
          </a:p>
        </p:txBody>
      </p:sp>
      <p:sp>
        <p:nvSpPr>
          <p:cNvPr id="9" name="コンテンツ プレースホルダー 8">
            <a:extLst>
              <a:ext uri="{FF2B5EF4-FFF2-40B4-BE49-F238E27FC236}">
                <a16:creationId xmlns:a16="http://schemas.microsoft.com/office/drawing/2014/main" id="{B04FFEFF-3996-4124-93D0-A0B919888837}"/>
              </a:ext>
            </a:extLst>
          </p:cNvPr>
          <p:cNvSpPr>
            <a:spLocks noGrp="1"/>
          </p:cNvSpPr>
          <p:nvPr userDrawn="1">
            <p:ph sz="quarter" idx="10" hasCustomPrompt="1"/>
          </p:nvPr>
        </p:nvSpPr>
        <p:spPr>
          <a:xfrm>
            <a:off x="998831" y="1620608"/>
            <a:ext cx="8004988" cy="4572197"/>
          </a:xfrm>
          <a:prstGeom prst="rect">
            <a:avLst/>
          </a:prstGeom>
        </p:spPr>
        <p:txBody>
          <a:bodyPr lIns="360000" tIns="0" rIns="0" bIns="0"/>
          <a:lstStyle>
            <a:lvl1pPr marL="674004" indent="-674004" algn="l">
              <a:lnSpc>
                <a:spcPct val="100000"/>
              </a:lnSpc>
              <a:spcBef>
                <a:spcPts val="907"/>
              </a:spcBef>
              <a:spcAft>
                <a:spcPts val="0"/>
              </a:spcAft>
              <a:buClr>
                <a:schemeClr val="bg2"/>
              </a:buClr>
              <a:buFont typeface="+mj-lt"/>
              <a:buAutoNum type="arabicPeriod"/>
              <a:defRPr sz="3629" b="1">
                <a:latin typeface="Meiryo UI" panose="020B0604030504040204" pitchFamily="50" charset="-128"/>
                <a:ea typeface="Meiryo UI" panose="020B0604030504040204" pitchFamily="50" charset="-128"/>
              </a:defRPr>
            </a:lvl1pPr>
          </a:lstStyle>
          <a:p>
            <a:pPr lvl="0"/>
            <a:r>
              <a:rPr kumimoji="1" lang="ja-JP" altLang="en-US" dirty="0"/>
              <a:t>章タイトル</a:t>
            </a:r>
          </a:p>
          <a:p>
            <a:pPr lvl="0"/>
            <a:r>
              <a:rPr kumimoji="1" lang="ja-JP" altLang="en-US" dirty="0"/>
              <a:t>章タイトル</a:t>
            </a:r>
          </a:p>
          <a:p>
            <a:pPr lvl="0"/>
            <a:r>
              <a:rPr kumimoji="1" lang="ja-JP" altLang="en-US" dirty="0"/>
              <a:t>章タイトル</a:t>
            </a:r>
          </a:p>
        </p:txBody>
      </p:sp>
      <p:sp>
        <p:nvSpPr>
          <p:cNvPr id="11" name="テキスト ボックス 10">
            <a:extLst>
              <a:ext uri="{FF2B5EF4-FFF2-40B4-BE49-F238E27FC236}">
                <a16:creationId xmlns:a16="http://schemas.microsoft.com/office/drawing/2014/main" id="{5DFA1F2F-14B9-4F01-A5B6-2EF2AFAA50B7}"/>
              </a:ext>
            </a:extLst>
          </p:cNvPr>
          <p:cNvSpPr txBox="1"/>
          <p:nvPr userDrawn="1"/>
        </p:nvSpPr>
        <p:spPr>
          <a:xfrm>
            <a:off x="9439042" y="6400781"/>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2177"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452" b="0" dirty="0">
              <a:latin typeface="Arial" panose="020B0604020202020204" pitchFamily="34" charset="0"/>
              <a:ea typeface="メイリオ" panose="020B0604030504040204" pitchFamily="50" charset="-128"/>
              <a:cs typeface="Arial" panose="020B0604020202020204" pitchFamily="34" charset="0"/>
            </a:endParaRPr>
          </a:p>
        </p:txBody>
      </p:sp>
      <p:sp>
        <p:nvSpPr>
          <p:cNvPr id="12" name="タイトル 1">
            <a:extLst>
              <a:ext uri="{FF2B5EF4-FFF2-40B4-BE49-F238E27FC236}">
                <a16:creationId xmlns:a16="http://schemas.microsoft.com/office/drawing/2014/main" id="{066210EB-D44E-4903-B9C4-9EC74DA6CEBD}"/>
              </a:ext>
            </a:extLst>
          </p:cNvPr>
          <p:cNvSpPr>
            <a:spLocks noGrp="1"/>
          </p:cNvSpPr>
          <p:nvPr userDrawn="1">
            <p:ph type="title" hasCustomPrompt="1"/>
          </p:nvPr>
        </p:nvSpPr>
        <p:spPr bwMode="white">
          <a:xfrm>
            <a:off x="150025" y="257881"/>
            <a:ext cx="8605363" cy="587854"/>
          </a:xfrm>
          <a:prstGeom prst="rect">
            <a:avLst/>
          </a:prstGeom>
        </p:spPr>
        <p:txBody>
          <a:bodyPr lIns="252000" tIns="36000" rIns="0" bIns="0" anchor="ctr" anchorCtr="0"/>
          <a:lstStyle>
            <a:lvl1pPr algn="l">
              <a:defRPr sz="254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Tree>
    <p:extLst>
      <p:ext uri="{BB962C8B-B14F-4D97-AF65-F5344CB8AC3E}">
        <p14:creationId xmlns:p14="http://schemas.microsoft.com/office/powerpoint/2010/main" val="391555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通常">
    <p:spTree>
      <p:nvGrpSpPr>
        <p:cNvPr id="1" name=""/>
        <p:cNvGrpSpPr/>
        <p:nvPr/>
      </p:nvGrpSpPr>
      <p:grpSpPr>
        <a:xfrm>
          <a:off x="0" y="0"/>
          <a:ext cx="0" cy="0"/>
          <a:chOff x="0" y="0"/>
          <a:chExt cx="0" cy="0"/>
        </a:xfrm>
      </p:grpSpPr>
      <p:grpSp>
        <p:nvGrpSpPr>
          <p:cNvPr id="11" name="グループ化 10">
            <a:extLst>
              <a:ext uri="{FF2B5EF4-FFF2-40B4-BE49-F238E27FC236}">
                <a16:creationId xmlns:a16="http://schemas.microsoft.com/office/drawing/2014/main" id="{84E94A25-457B-4C69-BCBB-B6E75CF3EAE9}"/>
              </a:ext>
            </a:extLst>
          </p:cNvPr>
          <p:cNvGrpSpPr/>
          <p:nvPr userDrawn="1"/>
        </p:nvGrpSpPr>
        <p:grpSpPr>
          <a:xfrm>
            <a:off x="103693" y="196674"/>
            <a:ext cx="9657896" cy="721514"/>
            <a:chOff x="111919" y="216797"/>
            <a:chExt cx="10424028" cy="795336"/>
          </a:xfrm>
        </p:grpSpPr>
        <p:pic>
          <p:nvPicPr>
            <p:cNvPr id="12" name="Picture 11" descr="ç°å¢ç">
              <a:extLst>
                <a:ext uri="{FF2B5EF4-FFF2-40B4-BE49-F238E27FC236}">
                  <a16:creationId xmlns:a16="http://schemas.microsoft.com/office/drawing/2014/main" id="{07D0D304-6149-4CE8-9131-6501AD8C4DB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3" name="Freeform 13">
              <a:extLst>
                <a:ext uri="{FF2B5EF4-FFF2-40B4-BE49-F238E27FC236}">
                  <a16:creationId xmlns:a16="http://schemas.microsoft.com/office/drawing/2014/main" id="{9C11AADA-214E-4AA2-A50B-CB0C5BCCD0BD}"/>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bg2"/>
            </a:solidFill>
            <a:ln>
              <a:noFill/>
            </a:ln>
          </p:spPr>
          <p:txBody>
            <a:bodyPr vert="horz" wrap="square" lIns="0" tIns="0" rIns="0" bIns="0" numCol="1" anchor="t" anchorCtr="0" compatLnSpc="1">
              <a:prstTxWarp prst="textNoShape">
                <a:avLst/>
              </a:prstTxWarp>
            </a:bodyPr>
            <a:lstStyle/>
            <a:p>
              <a:endParaRPr lang="ja-JP" altLang="en-US" sz="1500"/>
            </a:p>
          </p:txBody>
        </p:sp>
        <p:cxnSp>
          <p:nvCxnSpPr>
            <p:cNvPr id="14" name="直線コネクタ 13">
              <a:extLst>
                <a:ext uri="{FF2B5EF4-FFF2-40B4-BE49-F238E27FC236}">
                  <a16:creationId xmlns:a16="http://schemas.microsoft.com/office/drawing/2014/main" id="{C3EA7B83-0BC5-41C6-B977-EBF87258066E}"/>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DCF51C44-4554-4691-96EB-AB4829C3282E}"/>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タイトル 1">
            <a:extLst>
              <a:ext uri="{FF2B5EF4-FFF2-40B4-BE49-F238E27FC236}">
                <a16:creationId xmlns:a16="http://schemas.microsoft.com/office/drawing/2014/main" id="{353FE00A-A374-4293-8C01-F22FC8857B61}"/>
              </a:ext>
            </a:extLst>
          </p:cNvPr>
          <p:cNvSpPr>
            <a:spLocks noGrp="1"/>
          </p:cNvSpPr>
          <p:nvPr userDrawn="1">
            <p:ph type="title" hasCustomPrompt="1"/>
          </p:nvPr>
        </p:nvSpPr>
        <p:spPr bwMode="white">
          <a:xfrm>
            <a:off x="150024" y="257881"/>
            <a:ext cx="8605363" cy="587854"/>
          </a:xfrm>
          <a:prstGeom prst="rect">
            <a:avLst/>
          </a:prstGeom>
        </p:spPr>
        <p:txBody>
          <a:bodyPr lIns="252000" tIns="36000" rIns="0" bIns="0" anchor="ctr" anchorCtr="0"/>
          <a:lstStyle>
            <a:lvl1pPr algn="l">
              <a:defRPr sz="254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10" name="テキスト ボックス 9">
            <a:extLst>
              <a:ext uri="{FF2B5EF4-FFF2-40B4-BE49-F238E27FC236}">
                <a16:creationId xmlns:a16="http://schemas.microsoft.com/office/drawing/2014/main" id="{7520773C-E087-4FC7-A90E-8421A85140B2}"/>
              </a:ext>
            </a:extLst>
          </p:cNvPr>
          <p:cNvSpPr txBox="1"/>
          <p:nvPr userDrawn="1"/>
        </p:nvSpPr>
        <p:spPr>
          <a:xfrm>
            <a:off x="9439042" y="6400781"/>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2177"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452" b="0" dirty="0">
              <a:latin typeface="Arial" panose="020B0604020202020204" pitchFamily="34" charset="0"/>
              <a:ea typeface="メイリオ" panose="020B0604030504040204" pitchFamily="50" charset="-128"/>
              <a:cs typeface="Arial" panose="020B0604020202020204" pitchFamily="34" charset="0"/>
            </a:endParaRPr>
          </a:p>
        </p:txBody>
      </p:sp>
      <p:sp>
        <p:nvSpPr>
          <p:cNvPr id="16" name="コンテンツ プレースホルダー 3">
            <a:extLst>
              <a:ext uri="{FF2B5EF4-FFF2-40B4-BE49-F238E27FC236}">
                <a16:creationId xmlns:a16="http://schemas.microsoft.com/office/drawing/2014/main" id="{C1791075-645A-44CE-9A5F-5011B74CA08A}"/>
              </a:ext>
            </a:extLst>
          </p:cNvPr>
          <p:cNvSpPr>
            <a:spLocks noGrp="1"/>
          </p:cNvSpPr>
          <p:nvPr>
            <p:ph sz="quarter" idx="13" hasCustomPrompt="1"/>
          </p:nvPr>
        </p:nvSpPr>
        <p:spPr>
          <a:xfrm>
            <a:off x="150024" y="1007807"/>
            <a:ext cx="9605952" cy="1351291"/>
          </a:xfrm>
          <a:prstGeom prst="rect">
            <a:avLst/>
          </a:prstGeom>
          <a:ln w="19050">
            <a:solidFill>
              <a:schemeClr val="tx2"/>
            </a:solidFill>
          </a:ln>
        </p:spPr>
        <p:txBody>
          <a:bodyPr lIns="180000" tIns="180000" rIns="180000" bIns="144000">
            <a:spAutoFit/>
          </a:bodyPr>
          <a:lstStyle>
            <a:lvl1pPr marL="247711" indent="-247711" algn="l">
              <a:lnSpc>
                <a:spcPct val="100000"/>
              </a:lnSpc>
              <a:spcBef>
                <a:spcPts val="544"/>
              </a:spcBef>
              <a:buFont typeface="Wingdings" panose="05000000000000000000" pitchFamily="2" charset="2"/>
              <a:buChar char="n"/>
              <a:defRPr sz="1814"/>
            </a:lvl1pPr>
            <a:lvl2pPr marL="406131" indent="-158420" algn="l">
              <a:lnSpc>
                <a:spcPct val="100000"/>
              </a:lnSpc>
              <a:spcBef>
                <a:spcPts val="363"/>
              </a:spcBef>
              <a:buFont typeface="Arial" panose="020B0604020202020204" pitchFamily="34" charset="0"/>
              <a:buChar char="•"/>
              <a:defRPr sz="1633"/>
            </a:lvl2pPr>
            <a:lvl3pPr marL="626479" indent="-211707" algn="l">
              <a:lnSpc>
                <a:spcPct val="100000"/>
              </a:lnSpc>
              <a:spcBef>
                <a:spcPts val="181"/>
              </a:spcBef>
              <a:buFont typeface="Wingdings" panose="05000000000000000000" pitchFamily="2" charset="2"/>
              <a:buChar char="ü"/>
              <a:defRPr sz="1452"/>
            </a:lvl3pPr>
            <a:lvl4pPr marL="820903" indent="-195864" algn="l">
              <a:lnSpc>
                <a:spcPct val="100000"/>
              </a:lnSpc>
              <a:spcBef>
                <a:spcPts val="181"/>
              </a:spcBef>
              <a:buFont typeface="Meiryo UI" panose="020B0604030504040204" pitchFamily="50" charset="-128"/>
              <a:buChar char="※"/>
              <a:defRPr sz="1089"/>
            </a:lvl4pPr>
            <a:lvl5pPr algn="l">
              <a:defRPr sz="1814"/>
            </a:lvl5pPr>
          </a:lstStyle>
          <a:p>
            <a:pPr lvl="0"/>
            <a:r>
              <a:rPr kumimoji="1" lang="ja-JP" altLang="en-US" dirty="0"/>
              <a:t>リード文（</a:t>
            </a:r>
            <a:r>
              <a:rPr kumimoji="1" lang="en-US" altLang="ja-JP" dirty="0"/>
              <a:t>Tab</a:t>
            </a:r>
            <a:r>
              <a:rPr kumimoji="1" lang="ja-JP" altLang="en-US" dirty="0"/>
              <a:t>キーで行頭文字を第</a:t>
            </a:r>
            <a:r>
              <a:rPr kumimoji="1" lang="en-US" altLang="ja-JP" dirty="0"/>
              <a:t>4</a:t>
            </a:r>
            <a:r>
              <a:rPr kumimoji="1" lang="ja-JP" altLang="en-US" dirty="0"/>
              <a:t>レベルまで選択できます）</a:t>
            </a:r>
          </a:p>
          <a:p>
            <a:pPr lvl="1"/>
            <a:r>
              <a:rPr kumimoji="1" lang="ja-JP" altLang="en-US" dirty="0"/>
              <a:t>第</a:t>
            </a:r>
            <a:r>
              <a:rPr kumimoji="1" lang="en-US" altLang="ja-JP" dirty="0"/>
              <a:t>2</a:t>
            </a:r>
            <a:r>
              <a:rPr kumimoji="1" lang="ja-JP" altLang="en-US" dirty="0"/>
              <a:t>レベル</a:t>
            </a:r>
          </a:p>
          <a:p>
            <a:pPr lvl="2"/>
            <a:r>
              <a:rPr kumimoji="1" lang="ja-JP" altLang="en-US" dirty="0"/>
              <a:t>第</a:t>
            </a:r>
            <a:r>
              <a:rPr kumimoji="1" lang="en-US" altLang="ja-JP" dirty="0"/>
              <a:t>3</a:t>
            </a:r>
            <a:r>
              <a:rPr kumimoji="1" lang="ja-JP" altLang="en-US" dirty="0"/>
              <a:t>レベル</a:t>
            </a:r>
            <a:endParaRPr kumimoji="1" lang="en-US" altLang="ja-JP" dirty="0"/>
          </a:p>
          <a:p>
            <a:pPr lvl="3"/>
            <a:r>
              <a:rPr kumimoji="1" lang="ja-JP" altLang="en-US" dirty="0"/>
              <a:t>第</a:t>
            </a:r>
            <a:r>
              <a:rPr kumimoji="1" lang="en-US" altLang="ja-JP" dirty="0"/>
              <a:t>4</a:t>
            </a:r>
            <a:r>
              <a:rPr kumimoji="1" lang="ja-JP" altLang="en-US" dirty="0"/>
              <a:t>レベル</a:t>
            </a:r>
          </a:p>
        </p:txBody>
      </p:sp>
    </p:spTree>
    <p:extLst>
      <p:ext uri="{BB962C8B-B14F-4D97-AF65-F5344CB8AC3E}">
        <p14:creationId xmlns:p14="http://schemas.microsoft.com/office/powerpoint/2010/main" val="3901665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階層あり">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8FD50C7F-9ACA-4B30-8C3B-E73A326DFDE0}"/>
              </a:ext>
            </a:extLst>
          </p:cNvPr>
          <p:cNvSpPr txBox="1"/>
          <p:nvPr userDrawn="1"/>
        </p:nvSpPr>
        <p:spPr>
          <a:xfrm>
            <a:off x="9439042" y="6400781"/>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2177"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452" b="0" dirty="0">
              <a:latin typeface="Arial" panose="020B0604020202020204" pitchFamily="34" charset="0"/>
              <a:ea typeface="メイリオ" panose="020B0604030504040204" pitchFamily="50" charset="-128"/>
              <a:cs typeface="Arial" panose="020B0604020202020204" pitchFamily="34" charset="0"/>
            </a:endParaRPr>
          </a:p>
        </p:txBody>
      </p:sp>
      <p:sp>
        <p:nvSpPr>
          <p:cNvPr id="53" name="コンテンツ プレースホルダー 3">
            <a:extLst>
              <a:ext uri="{FF2B5EF4-FFF2-40B4-BE49-F238E27FC236}">
                <a16:creationId xmlns:a16="http://schemas.microsoft.com/office/drawing/2014/main" id="{7038EB8A-9FB3-4B3E-A554-367E9CB41E9D}"/>
              </a:ext>
            </a:extLst>
          </p:cNvPr>
          <p:cNvSpPr>
            <a:spLocks noGrp="1"/>
          </p:cNvSpPr>
          <p:nvPr userDrawn="1">
            <p:ph sz="quarter" idx="10" hasCustomPrompt="1"/>
          </p:nvPr>
        </p:nvSpPr>
        <p:spPr>
          <a:xfrm>
            <a:off x="150024" y="29271"/>
            <a:ext cx="8605363" cy="228610"/>
          </a:xfrm>
          <a:prstGeom prst="rect">
            <a:avLst/>
          </a:prstGeom>
        </p:spPr>
        <p:txBody>
          <a:bodyPr lIns="0" tIns="0" rIns="0" bIns="0" anchor="ctr" anchorCtr="0"/>
          <a:lstStyle>
            <a:lvl1pPr algn="l">
              <a:defRPr sz="1270"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第</a:t>
            </a:r>
            <a:r>
              <a:rPr kumimoji="1" lang="en-US" altLang="ja-JP" dirty="0"/>
              <a:t>1</a:t>
            </a:r>
            <a:r>
              <a:rPr kumimoji="1" lang="ja-JP" altLang="en-US" dirty="0"/>
              <a:t>階層（例：表紙タイトル）</a:t>
            </a:r>
          </a:p>
        </p:txBody>
      </p:sp>
      <p:grpSp>
        <p:nvGrpSpPr>
          <p:cNvPr id="2" name="グループ化 1">
            <a:extLst>
              <a:ext uri="{FF2B5EF4-FFF2-40B4-BE49-F238E27FC236}">
                <a16:creationId xmlns:a16="http://schemas.microsoft.com/office/drawing/2014/main" id="{6736CFC0-A6A1-408C-90D0-5F3C3EDABEFD}"/>
              </a:ext>
            </a:extLst>
          </p:cNvPr>
          <p:cNvGrpSpPr/>
          <p:nvPr userDrawn="1"/>
        </p:nvGrpSpPr>
        <p:grpSpPr>
          <a:xfrm>
            <a:off x="103693" y="196674"/>
            <a:ext cx="9657896" cy="721514"/>
            <a:chOff x="111919" y="216797"/>
            <a:chExt cx="10424028" cy="795336"/>
          </a:xfrm>
        </p:grpSpPr>
        <p:pic>
          <p:nvPicPr>
            <p:cNvPr id="15" name="Picture 11" descr="ç°å¢ç">
              <a:extLst>
                <a:ext uri="{FF2B5EF4-FFF2-40B4-BE49-F238E27FC236}">
                  <a16:creationId xmlns:a16="http://schemas.microsoft.com/office/drawing/2014/main" id="{2BF78C1F-895C-47B9-BFD6-D818DFB8851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6" name="Freeform 13">
              <a:extLst>
                <a:ext uri="{FF2B5EF4-FFF2-40B4-BE49-F238E27FC236}">
                  <a16:creationId xmlns:a16="http://schemas.microsoft.com/office/drawing/2014/main" id="{4B2D3E9F-0217-41CA-A745-B0B8FBABC286}"/>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tx2">
                <a:lumMod val="75000"/>
              </a:schemeClr>
            </a:solidFill>
            <a:ln>
              <a:noFill/>
            </a:ln>
          </p:spPr>
          <p:txBody>
            <a:bodyPr vert="horz" wrap="square" lIns="0" tIns="0" rIns="0" bIns="0" numCol="1" anchor="t" anchorCtr="0" compatLnSpc="1">
              <a:prstTxWarp prst="textNoShape">
                <a:avLst/>
              </a:prstTxWarp>
            </a:bodyPr>
            <a:lstStyle/>
            <a:p>
              <a:endParaRPr lang="ja-JP" altLang="en-US" sz="1500"/>
            </a:p>
          </p:txBody>
        </p:sp>
        <p:sp>
          <p:nvSpPr>
            <p:cNvPr id="49" name="フリーフォーム: 図形 48">
              <a:extLst>
                <a:ext uri="{FF2B5EF4-FFF2-40B4-BE49-F238E27FC236}">
                  <a16:creationId xmlns:a16="http://schemas.microsoft.com/office/drawing/2014/main" id="{90B7366C-0173-451D-B260-B9E47C44ACBC}"/>
                </a:ext>
              </a:extLst>
            </p:cNvPr>
            <p:cNvSpPr/>
            <p:nvPr userDrawn="1"/>
          </p:nvSpPr>
          <p:spPr>
            <a:xfrm>
              <a:off x="161925" y="536266"/>
              <a:ext cx="9961283" cy="396000"/>
            </a:xfrm>
            <a:custGeom>
              <a:avLst/>
              <a:gdLst>
                <a:gd name="connsiteX0" fmla="*/ 0 w 9946927"/>
                <a:gd name="connsiteY0" fmla="*/ 0 h 396000"/>
                <a:gd name="connsiteX1" fmla="*/ 9554213 w 9946927"/>
                <a:gd name="connsiteY1" fmla="*/ 0 h 396000"/>
                <a:gd name="connsiteX2" fmla="*/ 9575411 w 9946927"/>
                <a:gd name="connsiteY2" fmla="*/ 21375 h 396000"/>
                <a:gd name="connsiteX3" fmla="*/ 9946927 w 9946927"/>
                <a:gd name="connsiteY3" fmla="*/ 396000 h 396000"/>
                <a:gd name="connsiteX4" fmla="*/ 9942003 w 9946927"/>
                <a:gd name="connsiteY4" fmla="*/ 396000 h 396000"/>
                <a:gd name="connsiteX5" fmla="*/ 9848834 w 9946927"/>
                <a:gd name="connsiteY5" fmla="*/ 396000 h 396000"/>
                <a:gd name="connsiteX6" fmla="*/ 9549825 w 9946927"/>
                <a:gd name="connsiteY6" fmla="*/ 396000 h 396000"/>
                <a:gd name="connsiteX7" fmla="*/ 8927381 w 9946927"/>
                <a:gd name="connsiteY7" fmla="*/ 396000 h 396000"/>
                <a:gd name="connsiteX8" fmla="*/ 8458122 w 9946927"/>
                <a:gd name="connsiteY8" fmla="*/ 396000 h 396000"/>
                <a:gd name="connsiteX9" fmla="*/ 7863906 w 9946927"/>
                <a:gd name="connsiteY9" fmla="*/ 396000 h 396000"/>
                <a:gd name="connsiteX10" fmla="*/ 7130032 w 9946927"/>
                <a:gd name="connsiteY10" fmla="*/ 396000 h 396000"/>
                <a:gd name="connsiteX11" fmla="*/ 6241804 w 9946927"/>
                <a:gd name="connsiteY11" fmla="*/ 396000 h 396000"/>
                <a:gd name="connsiteX12" fmla="*/ 5184519 w 9946927"/>
                <a:gd name="connsiteY12" fmla="*/ 396000 h 396000"/>
                <a:gd name="connsiteX13" fmla="*/ 3943480 w 9946927"/>
                <a:gd name="connsiteY13" fmla="*/ 396000 h 396000"/>
                <a:gd name="connsiteX14" fmla="*/ 2503986 w 9946927"/>
                <a:gd name="connsiteY14" fmla="*/ 396000 h 396000"/>
                <a:gd name="connsiteX15" fmla="*/ 851339 w 9946927"/>
                <a:gd name="connsiteY15" fmla="*/ 396000 h 396000"/>
                <a:gd name="connsiteX16" fmla="*/ 777876 w 9946927"/>
                <a:gd name="connsiteY16" fmla="*/ 396000 h 396000"/>
                <a:gd name="connsiteX17" fmla="*/ 603403 w 9946927"/>
                <a:gd name="connsiteY17" fmla="*/ 396000 h 396000"/>
                <a:gd name="connsiteX18" fmla="*/ 263640 w 9946927"/>
                <a:gd name="connsiteY18" fmla="*/ 396000 h 396000"/>
                <a:gd name="connsiteX19" fmla="*/ 208715 w 9946927"/>
                <a:gd name="connsiteY19" fmla="*/ 396000 h 396000"/>
                <a:gd name="connsiteX20" fmla="*/ 0 w 9946927"/>
                <a:gd name="connsiteY20" fmla="*/ 198305 h 396000"/>
                <a:gd name="connsiteX21" fmla="*/ 0 w 9946927"/>
                <a:gd name="connsiteY21" fmla="*/ 29183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946927" h="396000">
                  <a:moveTo>
                    <a:pt x="0" y="0"/>
                  </a:moveTo>
                  <a:lnTo>
                    <a:pt x="9554213" y="0"/>
                  </a:lnTo>
                  <a:lnTo>
                    <a:pt x="9575411" y="21375"/>
                  </a:lnTo>
                  <a:cubicBezTo>
                    <a:pt x="9665779" y="112500"/>
                    <a:pt x="9786271" y="234000"/>
                    <a:pt x="9946927" y="396000"/>
                  </a:cubicBezTo>
                  <a:lnTo>
                    <a:pt x="9942003" y="396000"/>
                  </a:lnTo>
                  <a:lnTo>
                    <a:pt x="9848834" y="396000"/>
                  </a:lnTo>
                  <a:lnTo>
                    <a:pt x="9549825" y="396000"/>
                  </a:lnTo>
                  <a:lnTo>
                    <a:pt x="8927381" y="396000"/>
                  </a:lnTo>
                  <a:lnTo>
                    <a:pt x="8458122" y="396000"/>
                  </a:lnTo>
                  <a:lnTo>
                    <a:pt x="7863906" y="396000"/>
                  </a:lnTo>
                  <a:lnTo>
                    <a:pt x="7130032" y="396000"/>
                  </a:lnTo>
                  <a:lnTo>
                    <a:pt x="6241804" y="396000"/>
                  </a:lnTo>
                  <a:lnTo>
                    <a:pt x="5184519" y="396000"/>
                  </a:lnTo>
                  <a:lnTo>
                    <a:pt x="3943480" y="396000"/>
                  </a:lnTo>
                  <a:lnTo>
                    <a:pt x="2503986" y="396000"/>
                  </a:lnTo>
                  <a:lnTo>
                    <a:pt x="851339" y="396000"/>
                  </a:lnTo>
                  <a:lnTo>
                    <a:pt x="777876" y="396000"/>
                  </a:lnTo>
                  <a:lnTo>
                    <a:pt x="603403" y="396000"/>
                  </a:lnTo>
                  <a:lnTo>
                    <a:pt x="263640" y="396000"/>
                  </a:lnTo>
                  <a:lnTo>
                    <a:pt x="208715" y="396000"/>
                  </a:lnTo>
                  <a:cubicBezTo>
                    <a:pt x="208715" y="396000"/>
                    <a:pt x="208715" y="396000"/>
                    <a:pt x="0" y="198305"/>
                  </a:cubicBezTo>
                  <a:cubicBezTo>
                    <a:pt x="0" y="198305"/>
                    <a:pt x="0" y="198305"/>
                    <a:pt x="0" y="2918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00"/>
            </a:p>
          </p:txBody>
        </p:sp>
        <p:cxnSp>
          <p:nvCxnSpPr>
            <p:cNvPr id="17" name="直線コネクタ 16">
              <a:extLst>
                <a:ext uri="{FF2B5EF4-FFF2-40B4-BE49-F238E27FC236}">
                  <a16:creationId xmlns:a16="http://schemas.microsoft.com/office/drawing/2014/main" id="{34DB3166-9AB5-43FB-8591-93246638EB08}"/>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D40C9C0E-769C-4D22-A484-B325C7ECE503}"/>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2" name="タイトル 1">
            <a:extLst>
              <a:ext uri="{FF2B5EF4-FFF2-40B4-BE49-F238E27FC236}">
                <a16:creationId xmlns:a16="http://schemas.microsoft.com/office/drawing/2014/main" id="{ED4B86B0-3BB3-4009-9A6E-83BD54068242}"/>
              </a:ext>
            </a:extLst>
          </p:cNvPr>
          <p:cNvSpPr>
            <a:spLocks noGrp="1"/>
          </p:cNvSpPr>
          <p:nvPr userDrawn="1">
            <p:ph type="title" hasCustomPrompt="1"/>
          </p:nvPr>
        </p:nvSpPr>
        <p:spPr bwMode="white">
          <a:xfrm>
            <a:off x="150024" y="486491"/>
            <a:ext cx="8605363" cy="359244"/>
          </a:xfrm>
          <a:prstGeom prst="rect">
            <a:avLst/>
          </a:prstGeom>
        </p:spPr>
        <p:txBody>
          <a:bodyPr lIns="252000" tIns="0" rIns="0" bIns="0" anchor="ctr" anchorCtr="0"/>
          <a:lstStyle>
            <a:lvl1pPr algn="l">
              <a:defRPr sz="2177"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54" name="コンテンツ プレースホルダー 3">
            <a:extLst>
              <a:ext uri="{FF2B5EF4-FFF2-40B4-BE49-F238E27FC236}">
                <a16:creationId xmlns:a16="http://schemas.microsoft.com/office/drawing/2014/main" id="{F530AFF5-0F75-4301-B416-E2BDE7D4B1D3}"/>
              </a:ext>
            </a:extLst>
          </p:cNvPr>
          <p:cNvSpPr>
            <a:spLocks noGrp="1"/>
          </p:cNvSpPr>
          <p:nvPr userDrawn="1">
            <p:ph sz="quarter" idx="11" hasCustomPrompt="1"/>
          </p:nvPr>
        </p:nvSpPr>
        <p:spPr bwMode="white">
          <a:xfrm>
            <a:off x="150024" y="257881"/>
            <a:ext cx="8605363" cy="228610"/>
          </a:xfrm>
          <a:prstGeom prst="rect">
            <a:avLst/>
          </a:prstGeom>
        </p:spPr>
        <p:txBody>
          <a:bodyPr lIns="252000" tIns="0" rIns="0" bIns="0" anchor="ctr" anchorCtr="0"/>
          <a:lstStyle>
            <a:lvl1pPr algn="l">
              <a:defRPr sz="1270"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第</a:t>
            </a:r>
            <a:r>
              <a:rPr kumimoji="1" lang="en-US" altLang="ja-JP" dirty="0"/>
              <a:t>2</a:t>
            </a:r>
            <a:r>
              <a:rPr kumimoji="1" lang="ja-JP" altLang="en-US" dirty="0"/>
              <a:t>階層（例：章タイトル）</a:t>
            </a:r>
          </a:p>
        </p:txBody>
      </p:sp>
      <p:sp>
        <p:nvSpPr>
          <p:cNvPr id="14" name="コンテンツ プレースホルダー 3">
            <a:extLst>
              <a:ext uri="{FF2B5EF4-FFF2-40B4-BE49-F238E27FC236}">
                <a16:creationId xmlns:a16="http://schemas.microsoft.com/office/drawing/2014/main" id="{BC87C82B-2847-473C-9A48-350F468EE553}"/>
              </a:ext>
            </a:extLst>
          </p:cNvPr>
          <p:cNvSpPr>
            <a:spLocks noGrp="1"/>
          </p:cNvSpPr>
          <p:nvPr>
            <p:ph sz="quarter" idx="13" hasCustomPrompt="1"/>
          </p:nvPr>
        </p:nvSpPr>
        <p:spPr>
          <a:xfrm>
            <a:off x="150024" y="1007807"/>
            <a:ext cx="9605952" cy="1351291"/>
          </a:xfrm>
          <a:prstGeom prst="rect">
            <a:avLst/>
          </a:prstGeom>
          <a:ln w="19050">
            <a:solidFill>
              <a:schemeClr val="tx2"/>
            </a:solidFill>
          </a:ln>
        </p:spPr>
        <p:txBody>
          <a:bodyPr lIns="180000" tIns="180000" rIns="180000" bIns="144000">
            <a:spAutoFit/>
          </a:bodyPr>
          <a:lstStyle>
            <a:lvl1pPr marL="247711" indent="-247711" algn="l">
              <a:lnSpc>
                <a:spcPct val="100000"/>
              </a:lnSpc>
              <a:spcBef>
                <a:spcPts val="544"/>
              </a:spcBef>
              <a:buFont typeface="Wingdings" panose="05000000000000000000" pitchFamily="2" charset="2"/>
              <a:buChar char="n"/>
              <a:defRPr sz="1814"/>
            </a:lvl1pPr>
            <a:lvl2pPr marL="406131" indent="-158420" algn="l">
              <a:lnSpc>
                <a:spcPct val="100000"/>
              </a:lnSpc>
              <a:spcBef>
                <a:spcPts val="363"/>
              </a:spcBef>
              <a:buFont typeface="Arial" panose="020B0604020202020204" pitchFamily="34" charset="0"/>
              <a:buChar char="•"/>
              <a:defRPr sz="1633"/>
            </a:lvl2pPr>
            <a:lvl3pPr marL="626479" indent="-211707" algn="l">
              <a:lnSpc>
                <a:spcPct val="100000"/>
              </a:lnSpc>
              <a:spcBef>
                <a:spcPts val="181"/>
              </a:spcBef>
              <a:buFont typeface="Wingdings" panose="05000000000000000000" pitchFamily="2" charset="2"/>
              <a:buChar char="ü"/>
              <a:defRPr sz="1452"/>
            </a:lvl3pPr>
            <a:lvl4pPr marL="820903" indent="-195864" algn="l">
              <a:lnSpc>
                <a:spcPct val="100000"/>
              </a:lnSpc>
              <a:spcBef>
                <a:spcPts val="181"/>
              </a:spcBef>
              <a:buFont typeface="Meiryo UI" panose="020B0604030504040204" pitchFamily="50" charset="-128"/>
              <a:buChar char="※"/>
              <a:defRPr sz="1089"/>
            </a:lvl4pPr>
            <a:lvl5pPr algn="l">
              <a:defRPr sz="1814"/>
            </a:lvl5pPr>
          </a:lstStyle>
          <a:p>
            <a:pPr lvl="0"/>
            <a:r>
              <a:rPr kumimoji="1" lang="ja-JP" altLang="en-US" dirty="0"/>
              <a:t>リード文（</a:t>
            </a:r>
            <a:r>
              <a:rPr kumimoji="1" lang="en-US" altLang="ja-JP" dirty="0"/>
              <a:t>Tab</a:t>
            </a:r>
            <a:r>
              <a:rPr kumimoji="1" lang="ja-JP" altLang="en-US" dirty="0"/>
              <a:t>キーで行頭文字を第</a:t>
            </a:r>
            <a:r>
              <a:rPr kumimoji="1" lang="en-US" altLang="ja-JP" dirty="0"/>
              <a:t>4</a:t>
            </a:r>
            <a:r>
              <a:rPr kumimoji="1" lang="ja-JP" altLang="en-US" dirty="0"/>
              <a:t>レベルまで選択できます）</a:t>
            </a:r>
          </a:p>
          <a:p>
            <a:pPr lvl="1"/>
            <a:r>
              <a:rPr kumimoji="1" lang="ja-JP" altLang="en-US" dirty="0"/>
              <a:t>第</a:t>
            </a:r>
            <a:r>
              <a:rPr kumimoji="1" lang="en-US" altLang="ja-JP" dirty="0"/>
              <a:t>2</a:t>
            </a:r>
            <a:r>
              <a:rPr kumimoji="1" lang="ja-JP" altLang="en-US" dirty="0"/>
              <a:t>レベル</a:t>
            </a:r>
          </a:p>
          <a:p>
            <a:pPr lvl="2"/>
            <a:r>
              <a:rPr kumimoji="1" lang="ja-JP" altLang="en-US" dirty="0"/>
              <a:t>第</a:t>
            </a:r>
            <a:r>
              <a:rPr kumimoji="1" lang="en-US" altLang="ja-JP" dirty="0"/>
              <a:t>3</a:t>
            </a:r>
            <a:r>
              <a:rPr kumimoji="1" lang="ja-JP" altLang="en-US" dirty="0"/>
              <a:t>レベル</a:t>
            </a:r>
            <a:endParaRPr kumimoji="1" lang="en-US" altLang="ja-JP" dirty="0"/>
          </a:p>
          <a:p>
            <a:pPr lvl="3"/>
            <a:r>
              <a:rPr kumimoji="1" lang="ja-JP" altLang="en-US" dirty="0"/>
              <a:t>第</a:t>
            </a:r>
            <a:r>
              <a:rPr kumimoji="1" lang="en-US" altLang="ja-JP" dirty="0"/>
              <a:t>4</a:t>
            </a:r>
            <a:r>
              <a:rPr kumimoji="1" lang="ja-JP" altLang="en-US" dirty="0"/>
              <a:t>レベル</a:t>
            </a:r>
          </a:p>
        </p:txBody>
      </p:sp>
    </p:spTree>
    <p:extLst>
      <p:ext uri="{BB962C8B-B14F-4D97-AF65-F5344CB8AC3E}">
        <p14:creationId xmlns:p14="http://schemas.microsoft.com/office/powerpoint/2010/main" val="4036131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シンプル">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userDrawn="1">
            <p:ph type="title" hasCustomPrompt="1"/>
          </p:nvPr>
        </p:nvSpPr>
        <p:spPr>
          <a:xfrm>
            <a:off x="150024" y="172143"/>
            <a:ext cx="9005612" cy="293927"/>
          </a:xfrm>
          <a:prstGeom prst="rect">
            <a:avLst/>
          </a:prstGeom>
        </p:spPr>
        <p:txBody>
          <a:bodyPr lIns="72000" tIns="36000" rIns="0" bIns="0" anchor="ctr" anchorCtr="0"/>
          <a:lstStyle>
            <a:lvl1pPr algn="l">
              <a:defRPr sz="1633" b="1">
                <a:solidFill>
                  <a:schemeClr val="bg2"/>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cxnSp>
        <p:nvCxnSpPr>
          <p:cNvPr id="13" name="直線コネクタ 12">
            <a:extLst>
              <a:ext uri="{FF2B5EF4-FFF2-40B4-BE49-F238E27FC236}">
                <a16:creationId xmlns:a16="http://schemas.microsoft.com/office/drawing/2014/main" id="{9C3C82BE-DD9A-46A4-A9AA-9E36F501B193}"/>
              </a:ext>
            </a:extLst>
          </p:cNvPr>
          <p:cNvCxnSpPr>
            <a:cxnSpLocks/>
          </p:cNvCxnSpPr>
          <p:nvPr userDrawn="1"/>
        </p:nvCxnSpPr>
        <p:spPr>
          <a:xfrm flipH="1">
            <a:off x="166204" y="456664"/>
            <a:ext cx="9572632" cy="9406"/>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4" name="Picture 11" descr="ç°å¢ç">
            <a:extLst>
              <a:ext uri="{FF2B5EF4-FFF2-40B4-BE49-F238E27FC236}">
                <a16:creationId xmlns:a16="http://schemas.microsoft.com/office/drawing/2014/main" id="{0CF6094D-B943-4965-A2F6-67DD6FF3FF53}"/>
              </a:ext>
            </a:extLst>
          </p:cNvPr>
          <p:cNvPicPr>
            <a:picLocks noChangeAspect="1" noChangeArrowheads="1"/>
          </p:cNvPicPr>
          <p:nvPr userDrawn="1"/>
        </p:nvPicPr>
        <p:blipFill rotWithShape="1">
          <a:blip r:embed="rId2" cstate="hqprint">
            <a:extLst>
              <a:ext uri="{28A0092B-C50C-407E-A947-70E740481C1C}">
                <a14:useLocalDpi xmlns:a14="http://schemas.microsoft.com/office/drawing/2010/main" val="0"/>
              </a:ext>
            </a:extLst>
          </a:blip>
          <a:srcRect t="7572" b="6659"/>
          <a:stretch/>
        </p:blipFill>
        <p:spPr bwMode="auto">
          <a:xfrm>
            <a:off x="9394400" y="137950"/>
            <a:ext cx="368692" cy="298934"/>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a:extLst>
              <a:ext uri="{FF2B5EF4-FFF2-40B4-BE49-F238E27FC236}">
                <a16:creationId xmlns:a16="http://schemas.microsoft.com/office/drawing/2014/main" id="{E84D1288-0306-4500-A9D7-D150B7340281}"/>
              </a:ext>
            </a:extLst>
          </p:cNvPr>
          <p:cNvSpPr txBox="1"/>
          <p:nvPr userDrawn="1"/>
        </p:nvSpPr>
        <p:spPr>
          <a:xfrm>
            <a:off x="9439042" y="6400781"/>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2177"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452" b="0" dirty="0">
              <a:latin typeface="Arial" panose="020B0604020202020204" pitchFamily="34" charset="0"/>
              <a:ea typeface="メイリオ" panose="020B0604030504040204" pitchFamily="50" charset="-128"/>
              <a:cs typeface="Arial" panose="020B0604020202020204" pitchFamily="34" charset="0"/>
            </a:endParaRPr>
          </a:p>
        </p:txBody>
      </p:sp>
      <p:sp>
        <p:nvSpPr>
          <p:cNvPr id="8" name="コンテンツ プレースホルダー 3">
            <a:extLst>
              <a:ext uri="{FF2B5EF4-FFF2-40B4-BE49-F238E27FC236}">
                <a16:creationId xmlns:a16="http://schemas.microsoft.com/office/drawing/2014/main" id="{7FAF1969-C2E3-41AA-AA1A-27BBD721424E}"/>
              </a:ext>
            </a:extLst>
          </p:cNvPr>
          <p:cNvSpPr>
            <a:spLocks noGrp="1"/>
          </p:cNvSpPr>
          <p:nvPr>
            <p:ph sz="quarter" idx="13" hasCustomPrompt="1"/>
          </p:nvPr>
        </p:nvSpPr>
        <p:spPr>
          <a:xfrm>
            <a:off x="150024" y="531387"/>
            <a:ext cx="9605952" cy="1013258"/>
          </a:xfrm>
          <a:prstGeom prst="rect">
            <a:avLst/>
          </a:prstGeom>
          <a:ln w="19050">
            <a:solidFill>
              <a:schemeClr val="tx2"/>
            </a:solidFill>
          </a:ln>
        </p:spPr>
        <p:txBody>
          <a:bodyPr lIns="144000" tIns="144000" rIns="144000" bIns="108000">
            <a:spAutoFit/>
          </a:bodyPr>
          <a:lstStyle>
            <a:lvl1pPr marL="173094" indent="-173094" algn="l">
              <a:lnSpc>
                <a:spcPct val="100000"/>
              </a:lnSpc>
              <a:spcBef>
                <a:spcPts val="544"/>
              </a:spcBef>
              <a:buFont typeface="Wingdings" panose="05000000000000000000" pitchFamily="2" charset="2"/>
              <a:buChar char="n"/>
              <a:defRPr sz="1270"/>
            </a:lvl1pPr>
            <a:lvl2pPr marL="273634" indent="-92172" algn="l">
              <a:lnSpc>
                <a:spcPct val="100000"/>
              </a:lnSpc>
              <a:spcBef>
                <a:spcPts val="363"/>
              </a:spcBef>
              <a:buFont typeface="Arial" panose="020B0604020202020204" pitchFamily="34" charset="0"/>
              <a:buChar char="•"/>
              <a:defRPr sz="1089"/>
            </a:lvl2pPr>
            <a:lvl3pPr marL="446456" indent="-164181" algn="l">
              <a:lnSpc>
                <a:spcPct val="100000"/>
              </a:lnSpc>
              <a:spcBef>
                <a:spcPts val="181"/>
              </a:spcBef>
              <a:buFont typeface="Wingdings" panose="05000000000000000000" pitchFamily="2" charset="2"/>
              <a:buChar char="ü"/>
              <a:defRPr sz="998"/>
            </a:lvl3pPr>
            <a:lvl4pPr marL="601995" indent="-149779" algn="l">
              <a:lnSpc>
                <a:spcPct val="100000"/>
              </a:lnSpc>
              <a:spcBef>
                <a:spcPts val="181"/>
              </a:spcBef>
              <a:buFont typeface="Meiryo UI" panose="020B0604030504040204" pitchFamily="50" charset="-128"/>
              <a:buChar char="※"/>
              <a:tabLst>
                <a:tab pos="443575" algn="l"/>
              </a:tabLst>
              <a:defRPr sz="907"/>
            </a:lvl4pPr>
            <a:lvl5pPr algn="l">
              <a:defRPr sz="1814"/>
            </a:lvl5pPr>
          </a:lstStyle>
          <a:p>
            <a:pPr lvl="0"/>
            <a:r>
              <a:rPr kumimoji="1" lang="ja-JP" altLang="en-US" dirty="0"/>
              <a:t>リード文レベルあり（</a:t>
            </a:r>
            <a:r>
              <a:rPr kumimoji="1" lang="en-US" altLang="ja-JP" dirty="0"/>
              <a:t>Tab</a:t>
            </a:r>
            <a:r>
              <a:rPr kumimoji="1" lang="ja-JP" altLang="en-US" dirty="0"/>
              <a:t>キーで第</a:t>
            </a:r>
            <a:r>
              <a:rPr kumimoji="1" lang="en-US" altLang="ja-JP" dirty="0"/>
              <a:t>4</a:t>
            </a:r>
            <a:r>
              <a:rPr kumimoji="1" lang="ja-JP" altLang="en-US" dirty="0"/>
              <a:t>レベルまで選べます）</a:t>
            </a:r>
          </a:p>
          <a:p>
            <a:pPr lvl="1"/>
            <a:r>
              <a:rPr kumimoji="1" lang="ja-JP" altLang="en-US" dirty="0"/>
              <a:t>第</a:t>
            </a:r>
            <a:r>
              <a:rPr kumimoji="1" lang="en-US" altLang="ja-JP" dirty="0"/>
              <a:t>2</a:t>
            </a:r>
            <a:r>
              <a:rPr kumimoji="1" lang="ja-JP" altLang="en-US" dirty="0"/>
              <a:t>レベル</a:t>
            </a:r>
          </a:p>
          <a:p>
            <a:pPr lvl="2"/>
            <a:r>
              <a:rPr kumimoji="1" lang="ja-JP" altLang="en-US" dirty="0"/>
              <a:t>第</a:t>
            </a:r>
            <a:r>
              <a:rPr kumimoji="1" lang="en-US" altLang="ja-JP" dirty="0"/>
              <a:t>3</a:t>
            </a:r>
            <a:r>
              <a:rPr kumimoji="1" lang="ja-JP" altLang="en-US" dirty="0"/>
              <a:t>レベル</a:t>
            </a:r>
            <a:endParaRPr kumimoji="1" lang="en-US" altLang="ja-JP" dirty="0"/>
          </a:p>
          <a:p>
            <a:pPr lvl="3"/>
            <a:r>
              <a:rPr kumimoji="1" lang="ja-JP" altLang="en-US" dirty="0"/>
              <a:t>第</a:t>
            </a:r>
            <a:r>
              <a:rPr kumimoji="1" lang="en-US" altLang="ja-JP" dirty="0"/>
              <a:t>4</a:t>
            </a:r>
            <a:r>
              <a:rPr kumimoji="1" lang="ja-JP" altLang="en-US" dirty="0"/>
              <a:t>レベル</a:t>
            </a:r>
          </a:p>
        </p:txBody>
      </p:sp>
    </p:spTree>
    <p:extLst>
      <p:ext uri="{BB962C8B-B14F-4D97-AF65-F5344CB8AC3E}">
        <p14:creationId xmlns:p14="http://schemas.microsoft.com/office/powerpoint/2010/main" val="3371212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予算ポンチ絵">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p:ph type="title" hasCustomPrompt="1"/>
          </p:nvPr>
        </p:nvSpPr>
        <p:spPr>
          <a:xfrm>
            <a:off x="150024" y="172143"/>
            <a:ext cx="8905550" cy="293927"/>
          </a:xfrm>
          <a:prstGeom prst="rect">
            <a:avLst/>
          </a:prstGeom>
        </p:spPr>
        <p:txBody>
          <a:bodyPr lIns="72000" tIns="36000" rIns="0" bIns="0" anchor="ctr" anchorCtr="0"/>
          <a:lstStyle>
            <a:lvl1pPr algn="l">
              <a:defRPr sz="1633" b="1">
                <a:solidFill>
                  <a:schemeClr val="bg2"/>
                </a:solidFill>
                <a:latin typeface="Meiryo UI" panose="020B0604030504040204" pitchFamily="50" charset="-128"/>
                <a:ea typeface="Meiryo UI" panose="020B0604030504040204" pitchFamily="50" charset="-128"/>
              </a:defRPr>
            </a:lvl1pPr>
          </a:lstStyle>
          <a:p>
            <a:r>
              <a:rPr kumimoji="1" lang="ja-JP" altLang="en-US" dirty="0"/>
              <a:t>事業名を記入（○○省連携事業）</a:t>
            </a:r>
          </a:p>
        </p:txBody>
      </p:sp>
      <p:pic>
        <p:nvPicPr>
          <p:cNvPr id="11" name="グラフィックス 4">
            <a:extLst>
              <a:ext uri="{FF2B5EF4-FFF2-40B4-BE49-F238E27FC236}">
                <a16:creationId xmlns:a16="http://schemas.microsoft.com/office/drawing/2014/main" id="{3A88E330-170F-4EB6-B0EE-6B45EEBC0B9C}"/>
              </a:ext>
            </a:extLst>
          </p:cNvPr>
          <p:cNvPicPr>
            <a:picLocks/>
          </p:cNvPicPr>
          <p:nvPr userDrawn="1"/>
        </p:nvPicPr>
        <p:blipFill>
          <a:blip r:embed="rId2">
            <a:extLst>
              <a:ext uri="{96DAC541-7B7A-43D3-8B79-37D633B846F1}">
                <asvg:svgBlip xmlns:asvg="http://schemas.microsoft.com/office/drawing/2016/SVG/main" r:embed="rId3"/>
              </a:ext>
            </a:extLst>
          </a:blip>
          <a:stretch>
            <a:fillRect/>
          </a:stretch>
        </p:blipFill>
        <p:spPr>
          <a:xfrm>
            <a:off x="150024" y="6368678"/>
            <a:ext cx="9605952" cy="326585"/>
          </a:xfrm>
          <a:prstGeom prst="rect">
            <a:avLst/>
          </a:prstGeom>
          <a:ln>
            <a:noFill/>
          </a:ln>
        </p:spPr>
      </p:pic>
      <p:sp>
        <p:nvSpPr>
          <p:cNvPr id="12" name="テキスト ボックス 11">
            <a:extLst>
              <a:ext uri="{FF2B5EF4-FFF2-40B4-BE49-F238E27FC236}">
                <a16:creationId xmlns:a16="http://schemas.microsoft.com/office/drawing/2014/main" id="{94A05131-CD38-4DAA-A727-2378740DE858}"/>
              </a:ext>
            </a:extLst>
          </p:cNvPr>
          <p:cNvSpPr txBox="1"/>
          <p:nvPr userDrawn="1"/>
        </p:nvSpPr>
        <p:spPr bwMode="white">
          <a:xfrm>
            <a:off x="157884" y="6368678"/>
            <a:ext cx="1078684" cy="326585"/>
          </a:xfrm>
          <a:prstGeom prst="rect">
            <a:avLst/>
          </a:prstGeom>
          <a:noFill/>
        </p:spPr>
        <p:txBody>
          <a:bodyPr wrap="square" lIns="97976" tIns="0" rIns="0" bIns="0" rtlCol="0" anchor="ctr">
            <a:noAutofit/>
          </a:bodyPr>
          <a:lstStyle/>
          <a:p>
            <a:r>
              <a:rPr lang="ja-JP" altLang="en-US" sz="1089" b="1" dirty="0">
                <a:solidFill>
                  <a:schemeClr val="bg1"/>
                </a:solidFill>
                <a:latin typeface="Meiryo UI" panose="020B0604030504040204" pitchFamily="50" charset="-128"/>
                <a:ea typeface="Meiryo UI" panose="020B0604030504040204" pitchFamily="50" charset="-128"/>
              </a:rPr>
              <a:t>お問合せ先：</a:t>
            </a:r>
          </a:p>
        </p:txBody>
      </p:sp>
      <p:sp>
        <p:nvSpPr>
          <p:cNvPr id="15" name="テキスト ボックス 14">
            <a:extLst>
              <a:ext uri="{FF2B5EF4-FFF2-40B4-BE49-F238E27FC236}">
                <a16:creationId xmlns:a16="http://schemas.microsoft.com/office/drawing/2014/main" id="{2BD77E91-C9FE-4338-9D09-008455B00AB5}"/>
              </a:ext>
            </a:extLst>
          </p:cNvPr>
          <p:cNvSpPr txBox="1"/>
          <p:nvPr userDrawn="1"/>
        </p:nvSpPr>
        <p:spPr>
          <a:xfrm>
            <a:off x="147475" y="2173436"/>
            <a:ext cx="5021847" cy="261268"/>
          </a:xfrm>
          <a:prstGeom prst="rect">
            <a:avLst/>
          </a:prstGeom>
          <a:noFill/>
        </p:spPr>
        <p:txBody>
          <a:bodyPr wrap="square" lIns="0" tIns="0" bIns="65317" rtlCol="0" anchor="b" anchorCtr="0">
            <a:noAutofit/>
          </a:bodyPr>
          <a:lstStyle/>
          <a:p>
            <a:r>
              <a:rPr lang="en-US" altLang="ja-JP" sz="1371" b="1" dirty="0">
                <a:solidFill>
                  <a:schemeClr val="bg2"/>
                </a:solidFill>
                <a:latin typeface="Meiryo UI" panose="020B0604030504040204" pitchFamily="50" charset="-128"/>
                <a:ea typeface="Meiryo UI" panose="020B0604030504040204" pitchFamily="50" charset="-128"/>
              </a:rPr>
              <a:t>2. </a:t>
            </a:r>
            <a:r>
              <a:rPr lang="ja-JP" altLang="en-US" sz="1371" b="1" dirty="0">
                <a:solidFill>
                  <a:schemeClr val="bg2"/>
                </a:solidFill>
                <a:latin typeface="Meiryo UI" panose="020B0604030504040204" pitchFamily="50" charset="-128"/>
                <a:ea typeface="Meiryo UI" panose="020B0604030504040204" pitchFamily="50" charset="-128"/>
              </a:rPr>
              <a:t>事業内容</a:t>
            </a:r>
          </a:p>
        </p:txBody>
      </p:sp>
      <p:sp>
        <p:nvSpPr>
          <p:cNvPr id="17" name="テキスト プレースホルダー 37">
            <a:extLst>
              <a:ext uri="{FF2B5EF4-FFF2-40B4-BE49-F238E27FC236}">
                <a16:creationId xmlns:a16="http://schemas.microsoft.com/office/drawing/2014/main" id="{B025C42B-6C2E-46D5-B3BF-74CB50E2240D}"/>
              </a:ext>
            </a:extLst>
          </p:cNvPr>
          <p:cNvSpPr>
            <a:spLocks noGrp="1"/>
          </p:cNvSpPr>
          <p:nvPr>
            <p:ph type="body" sz="quarter" idx="13" hasCustomPrompt="1"/>
          </p:nvPr>
        </p:nvSpPr>
        <p:spPr>
          <a:xfrm>
            <a:off x="1323832" y="5458321"/>
            <a:ext cx="4002494"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117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赤色の吹出しに示した選択肢の中から選択して記載</a:t>
            </a:r>
            <a:endParaRPr kumimoji="1" lang="en-US" altLang="ja-JP" dirty="0"/>
          </a:p>
        </p:txBody>
      </p:sp>
      <p:sp>
        <p:nvSpPr>
          <p:cNvPr id="18" name="テキスト プレースホルダー 37">
            <a:extLst>
              <a:ext uri="{FF2B5EF4-FFF2-40B4-BE49-F238E27FC236}">
                <a16:creationId xmlns:a16="http://schemas.microsoft.com/office/drawing/2014/main" id="{E3E103C1-FA4F-413B-B322-F7A71AB7D111}"/>
              </a:ext>
            </a:extLst>
          </p:cNvPr>
          <p:cNvSpPr>
            <a:spLocks noGrp="1"/>
          </p:cNvSpPr>
          <p:nvPr>
            <p:ph type="body" sz="quarter" idx="14" hasCustomPrompt="1"/>
          </p:nvPr>
        </p:nvSpPr>
        <p:spPr>
          <a:xfrm>
            <a:off x="150025" y="2432672"/>
            <a:ext cx="5019297" cy="2576498"/>
          </a:xfrm>
        </p:spPr>
        <p:txBody>
          <a:bodyPr lIns="0" tIns="72000" rIns="0" bIns="0" anchor="t">
            <a:noAutofit/>
          </a:bodyPr>
          <a:lstStyle>
            <a:lvl1pPr marL="0" indent="0" algn="l">
              <a:lnSpc>
                <a:spcPct val="120000"/>
              </a:lnSpc>
              <a:spcBef>
                <a:spcPts val="0"/>
              </a:spcBef>
              <a:buFont typeface="Arial" panose="020B0604020202020204" pitchFamily="34" charset="0"/>
              <a:buNone/>
              <a:defRPr sz="1089">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事業内容を説明</a:t>
            </a:r>
            <a:endParaRPr kumimoji="1" lang="en-US" altLang="ja-JP" dirty="0"/>
          </a:p>
        </p:txBody>
      </p:sp>
      <p:sp>
        <p:nvSpPr>
          <p:cNvPr id="19" name="テキスト プレースホルダー 37">
            <a:extLst>
              <a:ext uri="{FF2B5EF4-FFF2-40B4-BE49-F238E27FC236}">
                <a16:creationId xmlns:a16="http://schemas.microsoft.com/office/drawing/2014/main" id="{6F2F8E83-D6AE-4DFB-A6DE-B46846AD141C}"/>
              </a:ext>
            </a:extLst>
          </p:cNvPr>
          <p:cNvSpPr>
            <a:spLocks noGrp="1"/>
          </p:cNvSpPr>
          <p:nvPr>
            <p:ph type="body" sz="quarter" idx="15" hasCustomPrompt="1"/>
          </p:nvPr>
        </p:nvSpPr>
        <p:spPr>
          <a:xfrm>
            <a:off x="1205099" y="1236259"/>
            <a:ext cx="8538654" cy="653171"/>
          </a:xfrm>
        </p:spPr>
        <p:txBody>
          <a:bodyPr lIns="108000" tIns="36000" rIns="0" bIns="0" anchor="t" anchorCtr="0">
            <a:noAutofit/>
          </a:bodyPr>
          <a:lstStyle>
            <a:lvl1pPr marL="223832" indent="-223832" algn="l">
              <a:lnSpc>
                <a:spcPct val="120000"/>
              </a:lnSpc>
              <a:spcBef>
                <a:spcPts val="0"/>
              </a:spcBef>
              <a:buFont typeface="+mj-ea"/>
              <a:buAutoNum type="circleNumDbPlain"/>
              <a:defRPr sz="1089">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事業の目的を箇条書きで記載。</a:t>
            </a:r>
            <a:endParaRPr kumimoji="1" lang="en-US" altLang="ja-JP" dirty="0"/>
          </a:p>
          <a:p>
            <a:pPr lvl="0"/>
            <a:r>
              <a:rPr kumimoji="1" lang="ja-JP" altLang="en-US" dirty="0"/>
              <a:t>　</a:t>
            </a:r>
            <a:endParaRPr kumimoji="1" lang="en-US" altLang="ja-JP" dirty="0"/>
          </a:p>
          <a:p>
            <a:pPr lvl="0"/>
            <a:r>
              <a:rPr kumimoji="1" lang="ja-JP" altLang="en-US" dirty="0"/>
              <a:t>　</a:t>
            </a:r>
          </a:p>
          <a:p>
            <a:pPr lvl="0"/>
            <a:endParaRPr kumimoji="1" lang="en-US" altLang="ja-JP" dirty="0"/>
          </a:p>
        </p:txBody>
      </p:sp>
      <p:cxnSp>
        <p:nvCxnSpPr>
          <p:cNvPr id="20" name="直線コネクタ 19">
            <a:extLst>
              <a:ext uri="{FF2B5EF4-FFF2-40B4-BE49-F238E27FC236}">
                <a16:creationId xmlns:a16="http://schemas.microsoft.com/office/drawing/2014/main" id="{575E979F-E9D2-4856-B687-9C1FF17E73ED}"/>
              </a:ext>
            </a:extLst>
          </p:cNvPr>
          <p:cNvCxnSpPr/>
          <p:nvPr userDrawn="1"/>
        </p:nvCxnSpPr>
        <p:spPr>
          <a:xfrm flipV="1">
            <a:off x="1205099" y="1236259"/>
            <a:ext cx="0" cy="653171"/>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7EAAD990-8616-4EFB-8C8F-39F44D2719A7}"/>
              </a:ext>
            </a:extLst>
          </p:cNvPr>
          <p:cNvSpPr txBox="1"/>
          <p:nvPr userDrawn="1"/>
        </p:nvSpPr>
        <p:spPr>
          <a:xfrm>
            <a:off x="150025" y="1399552"/>
            <a:ext cx="1055075" cy="326585"/>
          </a:xfrm>
          <a:prstGeom prst="rect">
            <a:avLst/>
          </a:prstGeom>
          <a:noFill/>
        </p:spPr>
        <p:txBody>
          <a:bodyPr wrap="square" lIns="0" tIns="0" rIns="0" bIns="0" rtlCol="0" anchor="ctr">
            <a:noAutofit/>
          </a:bodyPr>
          <a:lstStyle/>
          <a:p>
            <a:r>
              <a:rPr lang="en-US" altLang="ja-JP" sz="1371" b="1" dirty="0">
                <a:solidFill>
                  <a:schemeClr val="bg2"/>
                </a:solidFill>
                <a:latin typeface="Meiryo UI" panose="020B0604030504040204" pitchFamily="50" charset="-128"/>
                <a:ea typeface="Meiryo UI" panose="020B0604030504040204" pitchFamily="50" charset="-128"/>
              </a:rPr>
              <a:t>1. </a:t>
            </a:r>
            <a:r>
              <a:rPr lang="ja-JP" altLang="en-US" sz="1371" b="1" dirty="0">
                <a:solidFill>
                  <a:schemeClr val="bg2"/>
                </a:solidFill>
                <a:latin typeface="Meiryo UI" panose="020B0604030504040204" pitchFamily="50" charset="-128"/>
                <a:ea typeface="Meiryo UI" panose="020B0604030504040204" pitchFamily="50" charset="-128"/>
              </a:rPr>
              <a:t>事業目的</a:t>
            </a:r>
          </a:p>
        </p:txBody>
      </p:sp>
      <p:sp>
        <p:nvSpPr>
          <p:cNvPr id="22" name="テキスト プレースホルダー 36">
            <a:extLst>
              <a:ext uri="{FF2B5EF4-FFF2-40B4-BE49-F238E27FC236}">
                <a16:creationId xmlns:a16="http://schemas.microsoft.com/office/drawing/2014/main" id="{6B374390-D51B-435B-BC83-E2B9C6EF2D83}"/>
              </a:ext>
            </a:extLst>
          </p:cNvPr>
          <p:cNvSpPr>
            <a:spLocks noGrp="1"/>
          </p:cNvSpPr>
          <p:nvPr>
            <p:ph type="body" sz="quarter" idx="24" hasCustomPrompt="1"/>
          </p:nvPr>
        </p:nvSpPr>
        <p:spPr bwMode="white">
          <a:xfrm>
            <a:off x="1130426" y="6368678"/>
            <a:ext cx="8605363" cy="326585"/>
          </a:xfrm>
        </p:spPr>
        <p:txBody>
          <a:bodyPr lIns="0" tIns="18000" rIns="108000" bIns="0" anchor="ctr">
            <a:noAutofit/>
          </a:bodyPr>
          <a:lstStyle>
            <a:lvl1pPr marL="0" indent="0" algn="l">
              <a:buNone/>
              <a:defRPr sz="1089"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問合せ先を記載</a:t>
            </a:r>
          </a:p>
        </p:txBody>
      </p:sp>
      <p:sp>
        <p:nvSpPr>
          <p:cNvPr id="23" name="テキスト ボックス 22">
            <a:extLst>
              <a:ext uri="{FF2B5EF4-FFF2-40B4-BE49-F238E27FC236}">
                <a16:creationId xmlns:a16="http://schemas.microsoft.com/office/drawing/2014/main" id="{3300BF32-8B86-43CF-9624-64796ABDAC3D}"/>
              </a:ext>
            </a:extLst>
          </p:cNvPr>
          <p:cNvSpPr txBox="1"/>
          <p:nvPr userDrawn="1"/>
        </p:nvSpPr>
        <p:spPr>
          <a:xfrm>
            <a:off x="404194" y="5458321"/>
            <a:ext cx="900561" cy="228610"/>
          </a:xfrm>
          <a:prstGeom prst="rect">
            <a:avLst/>
          </a:prstGeom>
          <a:noFill/>
        </p:spPr>
        <p:txBody>
          <a:bodyPr wrap="none" lIns="0" tIns="0" rIns="0" bIns="0" rtlCol="0" anchor="ctr">
            <a:noAutofit/>
          </a:bodyPr>
          <a:lstStyle/>
          <a:p>
            <a:pPr algn="dist"/>
            <a:r>
              <a:rPr lang="ja-JP" altLang="en-US" sz="1175" dirty="0">
                <a:solidFill>
                  <a:schemeClr val="tx1"/>
                </a:solidFill>
                <a:latin typeface="Meiryo UI" panose="020B0604030504040204" pitchFamily="50" charset="-128"/>
                <a:ea typeface="Meiryo UI" panose="020B0604030504040204" pitchFamily="50" charset="-128"/>
              </a:rPr>
              <a:t>■事業形態：</a:t>
            </a:r>
          </a:p>
        </p:txBody>
      </p:sp>
      <p:sp>
        <p:nvSpPr>
          <p:cNvPr id="24" name="テキスト プレースホルダー 37">
            <a:extLst>
              <a:ext uri="{FF2B5EF4-FFF2-40B4-BE49-F238E27FC236}">
                <a16:creationId xmlns:a16="http://schemas.microsoft.com/office/drawing/2014/main" id="{31F24937-C017-44CE-9CF8-846D2BCE722E}"/>
              </a:ext>
            </a:extLst>
          </p:cNvPr>
          <p:cNvSpPr>
            <a:spLocks noGrp="1"/>
          </p:cNvSpPr>
          <p:nvPr>
            <p:ph type="body" sz="quarter" idx="27" hasCustomPrompt="1"/>
          </p:nvPr>
        </p:nvSpPr>
        <p:spPr>
          <a:xfrm>
            <a:off x="1323832" y="5717548"/>
            <a:ext cx="4002494"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117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橙色の吹出しに示した選択肢の中から選択して記載</a:t>
            </a:r>
          </a:p>
        </p:txBody>
      </p:sp>
      <p:sp>
        <p:nvSpPr>
          <p:cNvPr id="25" name="テキスト プレースホルダー 37">
            <a:extLst>
              <a:ext uri="{FF2B5EF4-FFF2-40B4-BE49-F238E27FC236}">
                <a16:creationId xmlns:a16="http://schemas.microsoft.com/office/drawing/2014/main" id="{ABBEB580-4D48-42D5-8B77-AE5AFC4BFD24}"/>
              </a:ext>
            </a:extLst>
          </p:cNvPr>
          <p:cNvSpPr>
            <a:spLocks noGrp="1"/>
          </p:cNvSpPr>
          <p:nvPr>
            <p:ph type="body" sz="quarter" idx="28" hasCustomPrompt="1"/>
          </p:nvPr>
        </p:nvSpPr>
        <p:spPr>
          <a:xfrm>
            <a:off x="1323832" y="5976775"/>
            <a:ext cx="4002494"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117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令和２年度～令和○年度（予定）　と記載</a:t>
            </a:r>
          </a:p>
        </p:txBody>
      </p:sp>
      <p:sp>
        <p:nvSpPr>
          <p:cNvPr id="26" name="テキスト ボックス 25">
            <a:extLst>
              <a:ext uri="{FF2B5EF4-FFF2-40B4-BE49-F238E27FC236}">
                <a16:creationId xmlns:a16="http://schemas.microsoft.com/office/drawing/2014/main" id="{0CA0E264-5881-41CB-8BC4-C831A2A4DFEB}"/>
              </a:ext>
            </a:extLst>
          </p:cNvPr>
          <p:cNvSpPr txBox="1"/>
          <p:nvPr userDrawn="1"/>
        </p:nvSpPr>
        <p:spPr>
          <a:xfrm>
            <a:off x="404194" y="5976775"/>
            <a:ext cx="900561" cy="228610"/>
          </a:xfrm>
          <a:prstGeom prst="rect">
            <a:avLst/>
          </a:prstGeom>
          <a:noFill/>
        </p:spPr>
        <p:txBody>
          <a:bodyPr wrap="none" lIns="0" tIns="0" rIns="0" bIns="0" rtlCol="0" anchor="ctr">
            <a:noAutofit/>
          </a:bodyPr>
          <a:lstStyle/>
          <a:p>
            <a:pPr algn="dist"/>
            <a:r>
              <a:rPr lang="ja-JP" altLang="en-US" sz="1175" dirty="0">
                <a:solidFill>
                  <a:schemeClr val="tx1"/>
                </a:solidFill>
                <a:latin typeface="Meiryo UI" panose="020B0604030504040204" pitchFamily="50" charset="-128"/>
                <a:ea typeface="Meiryo UI" panose="020B0604030504040204" pitchFamily="50" charset="-128"/>
              </a:rPr>
              <a:t>■実施期間：</a:t>
            </a:r>
          </a:p>
        </p:txBody>
      </p:sp>
      <p:cxnSp>
        <p:nvCxnSpPr>
          <p:cNvPr id="27" name="直線コネクタ 26">
            <a:extLst>
              <a:ext uri="{FF2B5EF4-FFF2-40B4-BE49-F238E27FC236}">
                <a16:creationId xmlns:a16="http://schemas.microsoft.com/office/drawing/2014/main" id="{49DD02CD-CB82-437F-852D-57086C0391BD}"/>
              </a:ext>
            </a:extLst>
          </p:cNvPr>
          <p:cNvCxnSpPr>
            <a:cxnSpLocks/>
          </p:cNvCxnSpPr>
          <p:nvPr userDrawn="1"/>
        </p:nvCxnSpPr>
        <p:spPr>
          <a:xfrm flipH="1">
            <a:off x="147475" y="447259"/>
            <a:ext cx="9591361" cy="18811"/>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テキスト プレースホルダー 37">
            <a:extLst>
              <a:ext uri="{FF2B5EF4-FFF2-40B4-BE49-F238E27FC236}">
                <a16:creationId xmlns:a16="http://schemas.microsoft.com/office/drawing/2014/main" id="{8F4CACCF-DF59-40E0-8B22-3CC88D955CF8}"/>
              </a:ext>
            </a:extLst>
          </p:cNvPr>
          <p:cNvSpPr>
            <a:spLocks noGrp="1"/>
          </p:cNvSpPr>
          <p:nvPr>
            <p:ph type="body" sz="quarter" idx="17" hasCustomPrompt="1"/>
          </p:nvPr>
        </p:nvSpPr>
        <p:spPr>
          <a:xfrm>
            <a:off x="147474" y="447259"/>
            <a:ext cx="8938681" cy="293927"/>
          </a:xfrm>
        </p:spPr>
        <p:txBody>
          <a:bodyPr lIns="0" tIns="0" rIns="0" bIns="0" anchor="ctr" anchorCtr="0">
            <a:normAutofit/>
          </a:bodyPr>
          <a:lstStyle>
            <a:lvl1pPr marL="0" indent="0" algn="r">
              <a:lnSpc>
                <a:spcPct val="120000"/>
              </a:lnSpc>
              <a:spcBef>
                <a:spcPts val="0"/>
              </a:spcBef>
              <a:buFont typeface="Arial" panose="020B0604020202020204" pitchFamily="34" charset="0"/>
              <a:buNone/>
              <a:defRPr sz="1175">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a:t>
            </a:r>
            <a:r>
              <a:rPr kumimoji="1" lang="ja-JP" altLang="en-US" dirty="0"/>
              <a:t>令和２年度要求額 </a:t>
            </a:r>
            <a:r>
              <a:rPr kumimoji="1" lang="en-US" altLang="ja-JP" dirty="0"/>
              <a:t>0,000</a:t>
            </a:r>
            <a:r>
              <a:rPr kumimoji="1" lang="ja-JP" altLang="en-US" dirty="0"/>
              <a:t>百万円（</a:t>
            </a:r>
            <a:r>
              <a:rPr kumimoji="1" lang="en-US" altLang="ja-JP" dirty="0"/>
              <a:t>0,000</a:t>
            </a:r>
            <a:r>
              <a:rPr kumimoji="1" lang="ja-JP" altLang="en-US" dirty="0"/>
              <a:t>百万円）</a:t>
            </a:r>
            <a:r>
              <a:rPr kumimoji="1" lang="en-US" altLang="ja-JP" dirty="0"/>
              <a:t>】</a:t>
            </a:r>
          </a:p>
        </p:txBody>
      </p:sp>
      <p:cxnSp>
        <p:nvCxnSpPr>
          <p:cNvPr id="30" name="直線コネクタ 29">
            <a:extLst>
              <a:ext uri="{FF2B5EF4-FFF2-40B4-BE49-F238E27FC236}">
                <a16:creationId xmlns:a16="http://schemas.microsoft.com/office/drawing/2014/main" id="{EC97E369-E6B0-4356-818A-927158B52DA6}"/>
              </a:ext>
            </a:extLst>
          </p:cNvPr>
          <p:cNvCxnSpPr/>
          <p:nvPr userDrawn="1"/>
        </p:nvCxnSpPr>
        <p:spPr>
          <a:xfrm>
            <a:off x="150024" y="2432672"/>
            <a:ext cx="5003118"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32" name="テキスト プレースホルダー 37">
            <a:extLst>
              <a:ext uri="{FF2B5EF4-FFF2-40B4-BE49-F238E27FC236}">
                <a16:creationId xmlns:a16="http://schemas.microsoft.com/office/drawing/2014/main" id="{05AEDB54-2F1F-4D55-B5C5-B02A1E6CADAB}"/>
              </a:ext>
            </a:extLst>
          </p:cNvPr>
          <p:cNvSpPr>
            <a:spLocks noGrp="1"/>
          </p:cNvSpPr>
          <p:nvPr>
            <p:ph type="body" sz="quarter" idx="29" hasCustomPrompt="1"/>
          </p:nvPr>
        </p:nvSpPr>
        <p:spPr>
          <a:xfrm>
            <a:off x="5565613" y="2432672"/>
            <a:ext cx="4190362" cy="3755733"/>
          </a:xfrm>
        </p:spPr>
        <p:txBody>
          <a:bodyPr lIns="0" tIns="72000" rIns="0" bIns="0" anchor="t">
            <a:noAutofit/>
          </a:bodyPr>
          <a:lstStyle>
            <a:lvl1pPr marL="0" indent="0" algn="l">
              <a:lnSpc>
                <a:spcPct val="120000"/>
              </a:lnSpc>
              <a:spcBef>
                <a:spcPts val="0"/>
              </a:spcBef>
              <a:buFont typeface="Arial" panose="020B0604020202020204" pitchFamily="34" charset="0"/>
              <a:buNone/>
              <a:defRPr sz="1089">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図・写真等を交えつつ、このスペースに納まるよう記述</a:t>
            </a:r>
          </a:p>
        </p:txBody>
      </p:sp>
      <p:cxnSp>
        <p:nvCxnSpPr>
          <p:cNvPr id="33" name="直線コネクタ 32">
            <a:extLst>
              <a:ext uri="{FF2B5EF4-FFF2-40B4-BE49-F238E27FC236}">
                <a16:creationId xmlns:a16="http://schemas.microsoft.com/office/drawing/2014/main" id="{93ABC200-7A3B-4D6E-9A7A-DD056E784D0D}"/>
              </a:ext>
            </a:extLst>
          </p:cNvPr>
          <p:cNvCxnSpPr/>
          <p:nvPr userDrawn="1"/>
        </p:nvCxnSpPr>
        <p:spPr>
          <a:xfrm>
            <a:off x="5553357" y="2432672"/>
            <a:ext cx="4202619"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9DABB4ED-B7E1-4C29-AC71-063748A973FB}"/>
              </a:ext>
            </a:extLst>
          </p:cNvPr>
          <p:cNvSpPr txBox="1"/>
          <p:nvPr userDrawn="1"/>
        </p:nvSpPr>
        <p:spPr>
          <a:xfrm>
            <a:off x="404193" y="5717548"/>
            <a:ext cx="900561" cy="228610"/>
          </a:xfrm>
          <a:prstGeom prst="rect">
            <a:avLst/>
          </a:prstGeom>
          <a:noFill/>
        </p:spPr>
        <p:txBody>
          <a:bodyPr wrap="none" lIns="0" tIns="0" rIns="0" bIns="0" rtlCol="0" anchor="ctr">
            <a:noAutofit/>
          </a:bodyPr>
          <a:lstStyle/>
          <a:p>
            <a:pPr algn="dist" defTabSz="162741">
              <a:tabLst/>
            </a:pPr>
            <a:r>
              <a:rPr lang="ja-JP" altLang="en-US" sz="1175" dirty="0">
                <a:solidFill>
                  <a:schemeClr val="tx1"/>
                </a:solidFill>
                <a:latin typeface="Meiryo UI" panose="020B0604030504040204" pitchFamily="50" charset="-128"/>
                <a:ea typeface="Meiryo UI" panose="020B0604030504040204" pitchFamily="50" charset="-128"/>
              </a:rPr>
              <a:t>■　　　　　　：</a:t>
            </a:r>
          </a:p>
        </p:txBody>
      </p:sp>
      <p:sp>
        <p:nvSpPr>
          <p:cNvPr id="35" name="テキスト ボックス 34">
            <a:extLst>
              <a:ext uri="{FF2B5EF4-FFF2-40B4-BE49-F238E27FC236}">
                <a16:creationId xmlns:a16="http://schemas.microsoft.com/office/drawing/2014/main" id="{B52C3A3B-D331-4FA9-B49C-4CE55D8902BF}"/>
              </a:ext>
            </a:extLst>
          </p:cNvPr>
          <p:cNvSpPr txBox="1"/>
          <p:nvPr userDrawn="1"/>
        </p:nvSpPr>
        <p:spPr>
          <a:xfrm>
            <a:off x="147475" y="5113933"/>
            <a:ext cx="5188618" cy="261268"/>
          </a:xfrm>
          <a:prstGeom prst="rect">
            <a:avLst/>
          </a:prstGeom>
          <a:noFill/>
        </p:spPr>
        <p:txBody>
          <a:bodyPr wrap="square" lIns="0" tIns="0" bIns="65317" rtlCol="0" anchor="b" anchorCtr="0">
            <a:noAutofit/>
          </a:bodyPr>
          <a:lstStyle/>
          <a:p>
            <a:r>
              <a:rPr lang="en-US" altLang="ja-JP" sz="1371" b="1" dirty="0">
                <a:solidFill>
                  <a:schemeClr val="bg2"/>
                </a:solidFill>
                <a:latin typeface="Meiryo UI" panose="020B0604030504040204" pitchFamily="50" charset="-128"/>
                <a:ea typeface="Meiryo UI" panose="020B0604030504040204" pitchFamily="50" charset="-128"/>
              </a:rPr>
              <a:t>3. </a:t>
            </a:r>
            <a:r>
              <a:rPr lang="ja-JP" altLang="en-US" sz="1371" b="1" dirty="0">
                <a:solidFill>
                  <a:schemeClr val="bg2"/>
                </a:solidFill>
                <a:latin typeface="Meiryo UI" panose="020B0604030504040204" pitchFamily="50" charset="-128"/>
                <a:ea typeface="Meiryo UI" panose="020B0604030504040204" pitchFamily="50" charset="-128"/>
              </a:rPr>
              <a:t>事業スキーム</a:t>
            </a:r>
          </a:p>
        </p:txBody>
      </p:sp>
      <p:cxnSp>
        <p:nvCxnSpPr>
          <p:cNvPr id="36" name="直線コネクタ 35">
            <a:extLst>
              <a:ext uri="{FF2B5EF4-FFF2-40B4-BE49-F238E27FC236}">
                <a16:creationId xmlns:a16="http://schemas.microsoft.com/office/drawing/2014/main" id="{E1BEDD27-520F-4457-AAA7-263233F32CAB}"/>
              </a:ext>
            </a:extLst>
          </p:cNvPr>
          <p:cNvCxnSpPr/>
          <p:nvPr userDrawn="1"/>
        </p:nvCxnSpPr>
        <p:spPr>
          <a:xfrm>
            <a:off x="166204" y="5375201"/>
            <a:ext cx="5169888"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pic>
        <p:nvPicPr>
          <p:cNvPr id="37" name="グラフィックス 4">
            <a:extLst>
              <a:ext uri="{FF2B5EF4-FFF2-40B4-BE49-F238E27FC236}">
                <a16:creationId xmlns:a16="http://schemas.microsoft.com/office/drawing/2014/main" id="{716B933F-57EE-4D45-A154-8C5C4C4E1984}"/>
              </a:ext>
            </a:extLst>
          </p:cNvPr>
          <p:cNvPicPr>
            <a:picLocks/>
          </p:cNvPicPr>
          <p:nvPr userDrawn="1"/>
        </p:nvPicPr>
        <p:blipFill>
          <a:blip r:embed="rId4">
            <a:extLst>
              <a:ext uri="{96DAC541-7B7A-43D3-8B79-37D633B846F1}">
                <asvg:svgBlip xmlns:asvg="http://schemas.microsoft.com/office/drawing/2016/SVG/main" r:embed="rId5"/>
              </a:ext>
            </a:extLst>
          </a:blip>
          <a:stretch>
            <a:fillRect/>
          </a:stretch>
        </p:blipFill>
        <p:spPr>
          <a:xfrm>
            <a:off x="150024" y="808024"/>
            <a:ext cx="9605950" cy="326585"/>
          </a:xfrm>
          <a:prstGeom prst="rect">
            <a:avLst/>
          </a:prstGeom>
          <a:ln>
            <a:noFill/>
          </a:ln>
        </p:spPr>
      </p:pic>
      <p:sp>
        <p:nvSpPr>
          <p:cNvPr id="38" name="テキスト プレースホルダー 36">
            <a:extLst>
              <a:ext uri="{FF2B5EF4-FFF2-40B4-BE49-F238E27FC236}">
                <a16:creationId xmlns:a16="http://schemas.microsoft.com/office/drawing/2014/main" id="{5A2EDDF3-3029-44F5-ADC4-AAC9B3CDA9BD}"/>
              </a:ext>
            </a:extLst>
          </p:cNvPr>
          <p:cNvSpPr>
            <a:spLocks noGrp="1"/>
          </p:cNvSpPr>
          <p:nvPr>
            <p:ph type="body" sz="quarter" idx="16" hasCustomPrompt="1"/>
          </p:nvPr>
        </p:nvSpPr>
        <p:spPr>
          <a:xfrm>
            <a:off x="150024" y="808023"/>
            <a:ext cx="9588810" cy="326585"/>
          </a:xfrm>
        </p:spPr>
        <p:txBody>
          <a:bodyPr lIns="108000" tIns="36000" rIns="108000" bIns="0" anchor="ctr">
            <a:noAutofit/>
          </a:bodyPr>
          <a:lstStyle>
            <a:lvl1pPr marL="0" indent="0" algn="l">
              <a:buNone/>
              <a:defRPr sz="1270"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事業のポイントを簡潔に記載</a:t>
            </a:r>
          </a:p>
        </p:txBody>
      </p:sp>
      <p:pic>
        <p:nvPicPr>
          <p:cNvPr id="8" name="Picture 11" descr="ç°å¢ç">
            <a:extLst>
              <a:ext uri="{FF2B5EF4-FFF2-40B4-BE49-F238E27FC236}">
                <a16:creationId xmlns:a16="http://schemas.microsoft.com/office/drawing/2014/main" id="{E4524634-FD36-4E22-9D09-12B514CD191F}"/>
              </a:ext>
            </a:extLst>
          </p:cNvPr>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9086154" y="132843"/>
            <a:ext cx="672372" cy="674311"/>
          </a:xfrm>
          <a:prstGeom prst="rect">
            <a:avLst/>
          </a:prstGeom>
          <a:noFill/>
          <a:extLst>
            <a:ext uri="{909E8E84-426E-40DD-AFC4-6F175D3DCCD1}">
              <a14:hiddenFill xmlns:a14="http://schemas.microsoft.com/office/drawing/2010/main">
                <a:solidFill>
                  <a:srgbClr val="FFFFFF"/>
                </a:solidFill>
              </a14:hiddenFill>
            </a:ext>
          </a:extLst>
        </p:spPr>
      </p:pic>
      <p:sp>
        <p:nvSpPr>
          <p:cNvPr id="16" name="テキスト プレースホルダー 36">
            <a:extLst>
              <a:ext uri="{FF2B5EF4-FFF2-40B4-BE49-F238E27FC236}">
                <a16:creationId xmlns:a16="http://schemas.microsoft.com/office/drawing/2014/main" id="{9B97E414-CE64-463C-8703-5E74B265F930}"/>
              </a:ext>
            </a:extLst>
          </p:cNvPr>
          <p:cNvSpPr>
            <a:spLocks noGrp="1"/>
          </p:cNvSpPr>
          <p:nvPr>
            <p:ph type="body" sz="quarter" idx="12" hasCustomPrompt="1"/>
          </p:nvPr>
        </p:nvSpPr>
        <p:spPr>
          <a:xfrm>
            <a:off x="5799093" y="2173436"/>
            <a:ext cx="3935786" cy="261268"/>
          </a:xfrm>
        </p:spPr>
        <p:txBody>
          <a:bodyPr lIns="0" tIns="0" rIns="0" bIns="72000" anchor="b" anchorCtr="0">
            <a:normAutofit/>
          </a:bodyPr>
          <a:lstStyle>
            <a:lvl1pPr marL="0" indent="0" algn="l">
              <a:buNone/>
              <a:defRPr sz="1371" b="1">
                <a:solidFill>
                  <a:schemeClr val="bg2"/>
                </a:solidFill>
                <a:latin typeface="Meiryo UI" panose="020B0604030504040204" pitchFamily="50" charset="-128"/>
                <a:ea typeface="Meiryo UI" panose="020B0604030504040204" pitchFamily="50" charset="-128"/>
                <a:cs typeface="Arial" panose="020B0604020202020204" pitchFamily="34" charset="0"/>
              </a:defRPr>
            </a:lvl1pPr>
          </a:lstStyle>
          <a:p>
            <a:pPr lvl="0"/>
            <a:r>
              <a:rPr kumimoji="1" lang="ja-JP" altLang="en-US" dirty="0"/>
              <a:t>補助対象、支援対象の例、事業イメージ </a:t>
            </a:r>
            <a:r>
              <a:rPr kumimoji="1" lang="en-US" altLang="ja-JP" dirty="0"/>
              <a:t>etc.</a:t>
            </a:r>
            <a:endParaRPr kumimoji="1" lang="ja-JP" altLang="en-US" dirty="0"/>
          </a:p>
        </p:txBody>
      </p:sp>
      <p:sp>
        <p:nvSpPr>
          <p:cNvPr id="39" name="テキスト ボックス 38">
            <a:extLst>
              <a:ext uri="{FF2B5EF4-FFF2-40B4-BE49-F238E27FC236}">
                <a16:creationId xmlns:a16="http://schemas.microsoft.com/office/drawing/2014/main" id="{44AB8DD7-62C0-4DA8-85A3-8FFC2554F26A}"/>
              </a:ext>
            </a:extLst>
          </p:cNvPr>
          <p:cNvSpPr txBox="1"/>
          <p:nvPr userDrawn="1"/>
        </p:nvSpPr>
        <p:spPr>
          <a:xfrm>
            <a:off x="5565614" y="2173436"/>
            <a:ext cx="4169265" cy="261268"/>
          </a:xfrm>
          <a:prstGeom prst="rect">
            <a:avLst/>
          </a:prstGeom>
          <a:noFill/>
        </p:spPr>
        <p:txBody>
          <a:bodyPr wrap="square" lIns="0" tIns="0" bIns="65317" rtlCol="0" anchor="b" anchorCtr="0">
            <a:noAutofit/>
          </a:bodyPr>
          <a:lstStyle/>
          <a:p>
            <a:pPr algn="l"/>
            <a:r>
              <a:rPr lang="en-US" altLang="ja-JP" sz="1371" b="1" dirty="0">
                <a:solidFill>
                  <a:schemeClr val="bg2"/>
                </a:solidFill>
                <a:latin typeface="Meiryo UI" panose="020B0604030504040204" pitchFamily="50" charset="-128"/>
                <a:ea typeface="Meiryo UI" panose="020B0604030504040204" pitchFamily="50" charset="-128"/>
              </a:rPr>
              <a:t>4. </a:t>
            </a:r>
          </a:p>
        </p:txBody>
      </p:sp>
      <p:sp>
        <p:nvSpPr>
          <p:cNvPr id="31" name="テキスト プレースホルダー 37">
            <a:extLst>
              <a:ext uri="{FF2B5EF4-FFF2-40B4-BE49-F238E27FC236}">
                <a16:creationId xmlns:a16="http://schemas.microsoft.com/office/drawing/2014/main" id="{8DAEC8DB-209D-4346-BBA0-580F33B624E7}"/>
              </a:ext>
            </a:extLst>
          </p:cNvPr>
          <p:cNvSpPr>
            <a:spLocks noGrp="1"/>
          </p:cNvSpPr>
          <p:nvPr>
            <p:ph type="body" sz="quarter" idx="30" hasCustomPrompt="1"/>
          </p:nvPr>
        </p:nvSpPr>
        <p:spPr>
          <a:xfrm>
            <a:off x="569264" y="5717548"/>
            <a:ext cx="633728" cy="228610"/>
          </a:xfrm>
        </p:spPr>
        <p:txBody>
          <a:bodyPr lIns="0" tIns="0" rIns="0" bIns="0" anchor="ctr" anchorCtr="0">
            <a:noAutofit/>
          </a:bodyPr>
          <a:lstStyle>
            <a:lvl1pPr marL="0" indent="0" algn="l">
              <a:lnSpc>
                <a:spcPct val="120000"/>
              </a:lnSpc>
              <a:spcBef>
                <a:spcPts val="0"/>
              </a:spcBef>
              <a:buFont typeface="Arial" panose="020B0604020202020204" pitchFamily="34" charset="0"/>
              <a:buNone/>
              <a:defRPr sz="1089">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選　　　 択</a:t>
            </a:r>
            <a:endParaRPr kumimoji="1" lang="en-US" altLang="ja-JP" dirty="0"/>
          </a:p>
        </p:txBody>
      </p:sp>
    </p:spTree>
    <p:extLst>
      <p:ext uri="{BB962C8B-B14F-4D97-AF65-F5344CB8AC3E}">
        <p14:creationId xmlns:p14="http://schemas.microsoft.com/office/powerpoint/2010/main" val="2140407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C4F33A39-73E7-49E0-BF4C-2CE0E2DB7091}"/>
              </a:ext>
            </a:extLst>
          </p:cNvPr>
          <p:cNvSpPr/>
          <p:nvPr userDrawn="1"/>
        </p:nvSpPr>
        <p:spPr>
          <a:xfrm>
            <a:off x="366808" y="359096"/>
            <a:ext cx="9172383" cy="6139807"/>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algn="ctr"/>
            <a:endParaRPr kumimoji="1" lang="ja-JP" altLang="en-US" sz="1452" dirty="0">
              <a:solidFill>
                <a:schemeClr val="tx1"/>
              </a:solidFill>
            </a:endParaRPr>
          </a:p>
        </p:txBody>
      </p:sp>
      <p:pic>
        <p:nvPicPr>
          <p:cNvPr id="17" name="Picture 2">
            <a:extLst>
              <a:ext uri="{FF2B5EF4-FFF2-40B4-BE49-F238E27FC236}">
                <a16:creationId xmlns:a16="http://schemas.microsoft.com/office/drawing/2014/main" id="{763CBD03-2A6D-45D7-9768-1358FBBD1C8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54892" y="3120324"/>
            <a:ext cx="1796216" cy="617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3434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通常">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p:ph type="title" hasCustomPrompt="1"/>
          </p:nvPr>
        </p:nvSpPr>
        <p:spPr bwMode="white">
          <a:xfrm>
            <a:off x="150024" y="257881"/>
            <a:ext cx="8605363" cy="587854"/>
          </a:xfrm>
          <a:prstGeom prst="rect">
            <a:avLst/>
          </a:prstGeom>
        </p:spPr>
        <p:txBody>
          <a:bodyPr lIns="252000" tIns="36000" rIns="0" bIns="0" anchor="ctr" anchorCtr="0"/>
          <a:lstStyle>
            <a:lvl1pPr algn="l">
              <a:defRPr sz="2540" b="1">
                <a:solidFill>
                  <a:schemeClr val="tx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28" name="コンテンツ プレースホルダー 3">
            <a:extLst>
              <a:ext uri="{FF2B5EF4-FFF2-40B4-BE49-F238E27FC236}">
                <a16:creationId xmlns:a16="http://schemas.microsoft.com/office/drawing/2014/main" id="{217043BF-6B11-4540-B78A-D1AECDE4B04F}"/>
              </a:ext>
            </a:extLst>
          </p:cNvPr>
          <p:cNvSpPr>
            <a:spLocks noGrp="1"/>
          </p:cNvSpPr>
          <p:nvPr userDrawn="1">
            <p:ph sz="quarter" idx="12" hasCustomPrompt="1"/>
          </p:nvPr>
        </p:nvSpPr>
        <p:spPr>
          <a:xfrm>
            <a:off x="150024" y="1007807"/>
            <a:ext cx="9605952" cy="606343"/>
          </a:xfrm>
          <a:prstGeom prst="rect">
            <a:avLst/>
          </a:prstGeom>
          <a:ln w="19050">
            <a:solidFill>
              <a:schemeClr val="tx2"/>
            </a:solidFill>
          </a:ln>
        </p:spPr>
        <p:txBody>
          <a:bodyPr wrap="square" lIns="180000" tIns="180000" rIns="180000" bIns="144000" anchor="t" anchorCtr="0">
            <a:spAutoFit/>
          </a:bodyPr>
          <a:lstStyle>
            <a:lvl1pPr marL="259232" indent="-259232" algn="l">
              <a:lnSpc>
                <a:spcPct val="100000"/>
              </a:lnSpc>
              <a:spcBef>
                <a:spcPts val="544"/>
              </a:spcBef>
              <a:spcAft>
                <a:spcPts val="0"/>
              </a:spcAft>
              <a:buFont typeface="Wingdings" panose="05000000000000000000" pitchFamily="2" charset="2"/>
              <a:buChar char="n"/>
              <a:defRPr sz="1814"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a:t>
            </a:r>
          </a:p>
        </p:txBody>
      </p:sp>
      <p:sp>
        <p:nvSpPr>
          <p:cNvPr id="10" name="テキスト ボックス 9">
            <a:extLst>
              <a:ext uri="{FF2B5EF4-FFF2-40B4-BE49-F238E27FC236}">
                <a16:creationId xmlns:a16="http://schemas.microsoft.com/office/drawing/2014/main" id="{7520773C-E087-4FC7-A90E-8421A85140B2}"/>
              </a:ext>
            </a:extLst>
          </p:cNvPr>
          <p:cNvSpPr txBox="1"/>
          <p:nvPr userDrawn="1"/>
        </p:nvSpPr>
        <p:spPr>
          <a:xfrm>
            <a:off x="9422435" y="6368678"/>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254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33"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10981012"/>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theme/theme1.xml" Type="http://schemas.openxmlformats.org/officeDocument/2006/relationships/theme"/><Relationship Id="rId12" Target="../tags/tag2.xml" Type="http://schemas.openxmlformats.org/officeDocument/2006/relationships/tags"/><Relationship Id="rId13" Target="../embeddings/oleObject1.bin" Type="http://schemas.openxmlformats.org/officeDocument/2006/relationships/oleObject"/><Relationship Id="rId14" Target="../media/image1.emf"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25" name="オブジェクト 124" hidden="1">
            <a:extLst>
              <a:ext uri="{FF2B5EF4-FFF2-40B4-BE49-F238E27FC236}">
                <a16:creationId xmlns:a16="http://schemas.microsoft.com/office/drawing/2014/main" id="{F422B468-7A8A-4E40-A361-9AFC8CD6CA3C}"/>
              </a:ext>
            </a:extLst>
          </p:cNvPr>
          <p:cNvGraphicFramePr>
            <a:graphicFrameLocks noChangeAspect="1"/>
          </p:cNvGraphicFramePr>
          <p:nvPr userDrawn="1">
            <p:custDataLst>
              <p:tags r:id="rId12"/>
            </p:custDataLst>
            <p:extLst>
              <p:ext uri="{D42A27DB-BD31-4B8C-83A1-F6EECF244321}">
                <p14:modId xmlns:p14="http://schemas.microsoft.com/office/powerpoint/2010/main" val="2214183679"/>
              </p:ext>
            </p:extLst>
          </p:nvPr>
        </p:nvGraphicFramePr>
        <p:xfrm>
          <a:off x="1471" y="1440"/>
          <a:ext cx="1471" cy="1441"/>
        </p:xfrm>
        <a:graphic>
          <a:graphicData uri="http://schemas.openxmlformats.org/presentationml/2006/ole">
            <mc:AlternateContent xmlns:mc="http://schemas.openxmlformats.org/markup-compatibility/2006">
              <mc:Choice xmlns:v="urn:schemas-microsoft-com:vml" Requires="v">
                <p:oleObj name="think-cell Slide" r:id="rId13" imgW="395" imgH="396" progId="TCLayout.ActiveDocument.1">
                  <p:embed/>
                </p:oleObj>
              </mc:Choice>
              <mc:Fallback>
                <p:oleObj name="think-cell Slide" r:id="rId13" imgW="395" imgH="396" progId="TCLayout.ActiveDocument.1">
                  <p:embed/>
                  <p:pic>
                    <p:nvPicPr>
                      <p:cNvPr id="125" name="オブジェクト 124" hidden="1">
                        <a:extLst>
                          <a:ext uri="{FF2B5EF4-FFF2-40B4-BE49-F238E27FC236}">
                            <a16:creationId xmlns:a16="http://schemas.microsoft.com/office/drawing/2014/main" id="{F422B468-7A8A-4E40-A361-9AFC8CD6CA3C}"/>
                          </a:ext>
                        </a:extLst>
                      </p:cNvPr>
                      <p:cNvPicPr/>
                      <p:nvPr/>
                    </p:nvPicPr>
                    <p:blipFill>
                      <a:blip r:embed="rId14"/>
                      <a:stretch>
                        <a:fillRect/>
                      </a:stretch>
                    </p:blipFill>
                    <p:spPr>
                      <a:xfrm>
                        <a:off x="1471" y="1440"/>
                        <a:ext cx="1471" cy="1441"/>
                      </a:xfrm>
                      <a:prstGeom prst="rect">
                        <a:avLst/>
                      </a:prstGeom>
                    </p:spPr>
                  </p:pic>
                </p:oleObj>
              </mc:Fallback>
            </mc:AlternateContent>
          </a:graphicData>
        </a:graphic>
      </p:graphicFrame>
      <p:grpSp>
        <p:nvGrpSpPr>
          <p:cNvPr id="2" name="グループ化 1">
            <a:extLst>
              <a:ext uri="{FF2B5EF4-FFF2-40B4-BE49-F238E27FC236}">
                <a16:creationId xmlns:a16="http://schemas.microsoft.com/office/drawing/2014/main" id="{3A91721A-3382-431C-8B68-27C1CFB9E62E}"/>
              </a:ext>
            </a:extLst>
          </p:cNvPr>
          <p:cNvGrpSpPr/>
          <p:nvPr userDrawn="1"/>
        </p:nvGrpSpPr>
        <p:grpSpPr>
          <a:xfrm>
            <a:off x="149883" y="945837"/>
            <a:ext cx="9606235" cy="5749427"/>
            <a:chOff x="177800" y="1042608"/>
            <a:chExt cx="10368269" cy="6337679"/>
          </a:xfrm>
        </p:grpSpPr>
        <p:grpSp>
          <p:nvGrpSpPr>
            <p:cNvPr id="3" name="グループ化 2">
              <a:extLst>
                <a:ext uri="{FF2B5EF4-FFF2-40B4-BE49-F238E27FC236}">
                  <a16:creationId xmlns:a16="http://schemas.microsoft.com/office/drawing/2014/main" id="{4BFD48F3-14B9-49AE-A1D1-DE5151258DCE}"/>
                </a:ext>
              </a:extLst>
            </p:cNvPr>
            <p:cNvGrpSpPr/>
            <p:nvPr userDrawn="1"/>
          </p:nvGrpSpPr>
          <p:grpSpPr>
            <a:xfrm>
              <a:off x="178075" y="1044950"/>
              <a:ext cx="10367994" cy="6335337"/>
              <a:chOff x="178074" y="1044950"/>
              <a:chExt cx="10656433" cy="6335337"/>
            </a:xfrm>
          </p:grpSpPr>
          <p:sp>
            <p:nvSpPr>
              <p:cNvPr id="78" name="Line 4">
                <a:extLst>
                  <a:ext uri="{FF2B5EF4-FFF2-40B4-BE49-F238E27FC236}">
                    <a16:creationId xmlns:a16="http://schemas.microsoft.com/office/drawing/2014/main" id="{D826A6A1-E7E4-43E8-8468-E8C860C51E10}"/>
                  </a:ext>
                </a:extLst>
              </p:cNvPr>
              <p:cNvSpPr>
                <a:spLocks noChangeShapeType="1"/>
              </p:cNvSpPr>
              <p:nvPr userDrawn="1"/>
            </p:nvSpPr>
            <p:spPr bwMode="auto">
              <a:xfrm>
                <a:off x="178074" y="7092256"/>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9" name="Line 4">
                <a:extLst>
                  <a:ext uri="{FF2B5EF4-FFF2-40B4-BE49-F238E27FC236}">
                    <a16:creationId xmlns:a16="http://schemas.microsoft.com/office/drawing/2014/main" id="{57F0DA1D-52D9-4F60-AFF6-8877566167A1}"/>
                  </a:ext>
                </a:extLst>
              </p:cNvPr>
              <p:cNvSpPr>
                <a:spLocks noChangeShapeType="1"/>
              </p:cNvSpPr>
              <p:nvPr userDrawn="1"/>
            </p:nvSpPr>
            <p:spPr bwMode="auto">
              <a:xfrm>
                <a:off x="178074" y="7236256"/>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0" name="Line 4">
                <a:extLst>
                  <a:ext uri="{FF2B5EF4-FFF2-40B4-BE49-F238E27FC236}">
                    <a16:creationId xmlns:a16="http://schemas.microsoft.com/office/drawing/2014/main" id="{9E980EDF-B6AB-4B0C-A980-495536119834}"/>
                  </a:ext>
                </a:extLst>
              </p:cNvPr>
              <p:cNvSpPr>
                <a:spLocks noChangeShapeType="1"/>
              </p:cNvSpPr>
              <p:nvPr userDrawn="1"/>
            </p:nvSpPr>
            <p:spPr bwMode="auto">
              <a:xfrm>
                <a:off x="178074" y="66615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1" name="Line 5">
                <a:extLst>
                  <a:ext uri="{FF2B5EF4-FFF2-40B4-BE49-F238E27FC236}">
                    <a16:creationId xmlns:a16="http://schemas.microsoft.com/office/drawing/2014/main" id="{36E35AEA-8BC5-4852-9481-7958B3061CC9}"/>
                  </a:ext>
                </a:extLst>
              </p:cNvPr>
              <p:cNvSpPr>
                <a:spLocks noChangeShapeType="1"/>
              </p:cNvSpPr>
              <p:nvPr userDrawn="1"/>
            </p:nvSpPr>
            <p:spPr bwMode="auto">
              <a:xfrm>
                <a:off x="178074" y="65170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2" name="Line 6">
                <a:extLst>
                  <a:ext uri="{FF2B5EF4-FFF2-40B4-BE49-F238E27FC236}">
                    <a16:creationId xmlns:a16="http://schemas.microsoft.com/office/drawing/2014/main" id="{89C1479F-6CF5-403F-951E-D6CB9755730F}"/>
                  </a:ext>
                </a:extLst>
              </p:cNvPr>
              <p:cNvSpPr>
                <a:spLocks noChangeShapeType="1"/>
              </p:cNvSpPr>
              <p:nvPr userDrawn="1"/>
            </p:nvSpPr>
            <p:spPr bwMode="auto">
              <a:xfrm>
                <a:off x="178074" y="63726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3" name="Line 7">
                <a:extLst>
                  <a:ext uri="{FF2B5EF4-FFF2-40B4-BE49-F238E27FC236}">
                    <a16:creationId xmlns:a16="http://schemas.microsoft.com/office/drawing/2014/main" id="{7E684421-FA46-4F76-8DF3-44167123B394}"/>
                  </a:ext>
                </a:extLst>
              </p:cNvPr>
              <p:cNvSpPr>
                <a:spLocks noChangeShapeType="1"/>
              </p:cNvSpPr>
              <p:nvPr userDrawn="1"/>
            </p:nvSpPr>
            <p:spPr bwMode="auto">
              <a:xfrm>
                <a:off x="178074" y="62281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4" name="Line 8">
                <a:extLst>
                  <a:ext uri="{FF2B5EF4-FFF2-40B4-BE49-F238E27FC236}">
                    <a16:creationId xmlns:a16="http://schemas.microsoft.com/office/drawing/2014/main" id="{6ECE2685-095C-45C9-838A-65818D759485}"/>
                  </a:ext>
                </a:extLst>
              </p:cNvPr>
              <p:cNvSpPr>
                <a:spLocks noChangeShapeType="1"/>
              </p:cNvSpPr>
              <p:nvPr userDrawn="1"/>
            </p:nvSpPr>
            <p:spPr bwMode="auto">
              <a:xfrm>
                <a:off x="178074" y="60852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5" name="Line 9">
                <a:extLst>
                  <a:ext uri="{FF2B5EF4-FFF2-40B4-BE49-F238E27FC236}">
                    <a16:creationId xmlns:a16="http://schemas.microsoft.com/office/drawing/2014/main" id="{600ED12E-8037-4439-94BD-A834CF658819}"/>
                  </a:ext>
                </a:extLst>
              </p:cNvPr>
              <p:cNvSpPr>
                <a:spLocks noChangeShapeType="1"/>
              </p:cNvSpPr>
              <p:nvPr userDrawn="1"/>
            </p:nvSpPr>
            <p:spPr bwMode="auto">
              <a:xfrm>
                <a:off x="178074" y="59408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6" name="Line 10">
                <a:extLst>
                  <a:ext uri="{FF2B5EF4-FFF2-40B4-BE49-F238E27FC236}">
                    <a16:creationId xmlns:a16="http://schemas.microsoft.com/office/drawing/2014/main" id="{C50928EE-EDF1-4552-888F-3CCE27F96CEE}"/>
                  </a:ext>
                </a:extLst>
              </p:cNvPr>
              <p:cNvSpPr>
                <a:spLocks noChangeShapeType="1"/>
              </p:cNvSpPr>
              <p:nvPr userDrawn="1"/>
            </p:nvSpPr>
            <p:spPr bwMode="auto">
              <a:xfrm>
                <a:off x="178074" y="57963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7" name="Line 11">
                <a:extLst>
                  <a:ext uri="{FF2B5EF4-FFF2-40B4-BE49-F238E27FC236}">
                    <a16:creationId xmlns:a16="http://schemas.microsoft.com/office/drawing/2014/main" id="{75B9DE1C-6ADC-4B10-B04B-57C8C991F37E}"/>
                  </a:ext>
                </a:extLst>
              </p:cNvPr>
              <p:cNvSpPr>
                <a:spLocks noChangeShapeType="1"/>
              </p:cNvSpPr>
              <p:nvPr userDrawn="1"/>
            </p:nvSpPr>
            <p:spPr bwMode="auto">
              <a:xfrm>
                <a:off x="178074" y="56534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8" name="Line 12">
                <a:extLst>
                  <a:ext uri="{FF2B5EF4-FFF2-40B4-BE49-F238E27FC236}">
                    <a16:creationId xmlns:a16="http://schemas.microsoft.com/office/drawing/2014/main" id="{A23F7616-6766-47AB-B3EF-0B5FD415EF09}"/>
                  </a:ext>
                </a:extLst>
              </p:cNvPr>
              <p:cNvSpPr>
                <a:spLocks noChangeShapeType="1"/>
              </p:cNvSpPr>
              <p:nvPr userDrawn="1"/>
            </p:nvSpPr>
            <p:spPr bwMode="auto">
              <a:xfrm>
                <a:off x="178074" y="55090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9" name="Line 13">
                <a:extLst>
                  <a:ext uri="{FF2B5EF4-FFF2-40B4-BE49-F238E27FC236}">
                    <a16:creationId xmlns:a16="http://schemas.microsoft.com/office/drawing/2014/main" id="{021D185C-1AAE-429B-8621-1099C040362C}"/>
                  </a:ext>
                </a:extLst>
              </p:cNvPr>
              <p:cNvSpPr>
                <a:spLocks noChangeShapeType="1"/>
              </p:cNvSpPr>
              <p:nvPr userDrawn="1"/>
            </p:nvSpPr>
            <p:spPr bwMode="auto">
              <a:xfrm>
                <a:off x="178074" y="53645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0" name="Line 14">
                <a:extLst>
                  <a:ext uri="{FF2B5EF4-FFF2-40B4-BE49-F238E27FC236}">
                    <a16:creationId xmlns:a16="http://schemas.microsoft.com/office/drawing/2014/main" id="{09703D58-1DDF-4B6E-BE8C-D9DB7B26F446}"/>
                  </a:ext>
                </a:extLst>
              </p:cNvPr>
              <p:cNvSpPr>
                <a:spLocks noChangeShapeType="1"/>
              </p:cNvSpPr>
              <p:nvPr userDrawn="1"/>
            </p:nvSpPr>
            <p:spPr bwMode="auto">
              <a:xfrm>
                <a:off x="178074" y="52200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1" name="Line 15">
                <a:extLst>
                  <a:ext uri="{FF2B5EF4-FFF2-40B4-BE49-F238E27FC236}">
                    <a16:creationId xmlns:a16="http://schemas.microsoft.com/office/drawing/2014/main" id="{0A99046C-7D76-490A-88DE-41D62CAAB2D3}"/>
                  </a:ext>
                </a:extLst>
              </p:cNvPr>
              <p:cNvSpPr>
                <a:spLocks noChangeShapeType="1"/>
              </p:cNvSpPr>
              <p:nvPr userDrawn="1"/>
            </p:nvSpPr>
            <p:spPr bwMode="auto">
              <a:xfrm>
                <a:off x="178074" y="50772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2" name="Line 16">
                <a:extLst>
                  <a:ext uri="{FF2B5EF4-FFF2-40B4-BE49-F238E27FC236}">
                    <a16:creationId xmlns:a16="http://schemas.microsoft.com/office/drawing/2014/main" id="{59BBACC5-635F-4604-B162-146A153A24BB}"/>
                  </a:ext>
                </a:extLst>
              </p:cNvPr>
              <p:cNvSpPr>
                <a:spLocks noChangeShapeType="1"/>
              </p:cNvSpPr>
              <p:nvPr userDrawn="1"/>
            </p:nvSpPr>
            <p:spPr bwMode="auto">
              <a:xfrm>
                <a:off x="178074" y="49327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3" name="Line 17">
                <a:extLst>
                  <a:ext uri="{FF2B5EF4-FFF2-40B4-BE49-F238E27FC236}">
                    <a16:creationId xmlns:a16="http://schemas.microsoft.com/office/drawing/2014/main" id="{9FB4A3F6-32A1-4976-8A08-D1DAD172D3A1}"/>
                  </a:ext>
                </a:extLst>
              </p:cNvPr>
              <p:cNvSpPr>
                <a:spLocks noChangeShapeType="1"/>
              </p:cNvSpPr>
              <p:nvPr userDrawn="1"/>
            </p:nvSpPr>
            <p:spPr bwMode="auto">
              <a:xfrm>
                <a:off x="178074" y="47882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4" name="Line 18">
                <a:extLst>
                  <a:ext uri="{FF2B5EF4-FFF2-40B4-BE49-F238E27FC236}">
                    <a16:creationId xmlns:a16="http://schemas.microsoft.com/office/drawing/2014/main" id="{908F9892-CF7B-484A-A087-A99993AE4574}"/>
                  </a:ext>
                </a:extLst>
              </p:cNvPr>
              <p:cNvSpPr>
                <a:spLocks noChangeShapeType="1"/>
              </p:cNvSpPr>
              <p:nvPr userDrawn="1"/>
            </p:nvSpPr>
            <p:spPr bwMode="auto">
              <a:xfrm>
                <a:off x="178074" y="46438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5" name="Line 19">
                <a:extLst>
                  <a:ext uri="{FF2B5EF4-FFF2-40B4-BE49-F238E27FC236}">
                    <a16:creationId xmlns:a16="http://schemas.microsoft.com/office/drawing/2014/main" id="{8870D894-1D46-4193-A356-3B3B47BC911F}"/>
                  </a:ext>
                </a:extLst>
              </p:cNvPr>
              <p:cNvSpPr>
                <a:spLocks noChangeShapeType="1"/>
              </p:cNvSpPr>
              <p:nvPr userDrawn="1"/>
            </p:nvSpPr>
            <p:spPr bwMode="auto">
              <a:xfrm>
                <a:off x="178074" y="45009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6" name="Line 20">
                <a:extLst>
                  <a:ext uri="{FF2B5EF4-FFF2-40B4-BE49-F238E27FC236}">
                    <a16:creationId xmlns:a16="http://schemas.microsoft.com/office/drawing/2014/main" id="{E62FE32C-C1AA-4D40-946C-A2C857DF1D2C}"/>
                  </a:ext>
                </a:extLst>
              </p:cNvPr>
              <p:cNvSpPr>
                <a:spLocks noChangeShapeType="1"/>
              </p:cNvSpPr>
              <p:nvPr userDrawn="1"/>
            </p:nvSpPr>
            <p:spPr bwMode="auto">
              <a:xfrm>
                <a:off x="178074" y="43564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7" name="Line 21">
                <a:extLst>
                  <a:ext uri="{FF2B5EF4-FFF2-40B4-BE49-F238E27FC236}">
                    <a16:creationId xmlns:a16="http://schemas.microsoft.com/office/drawing/2014/main" id="{A41DF6BE-EF66-4E04-9235-822F95384006}"/>
                  </a:ext>
                </a:extLst>
              </p:cNvPr>
              <p:cNvSpPr>
                <a:spLocks noChangeShapeType="1"/>
              </p:cNvSpPr>
              <p:nvPr userDrawn="1"/>
            </p:nvSpPr>
            <p:spPr bwMode="auto">
              <a:xfrm>
                <a:off x="178074" y="42120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8" name="Line 22">
                <a:extLst>
                  <a:ext uri="{FF2B5EF4-FFF2-40B4-BE49-F238E27FC236}">
                    <a16:creationId xmlns:a16="http://schemas.microsoft.com/office/drawing/2014/main" id="{04515879-DFE5-4F8A-B76C-705440CA75BA}"/>
                  </a:ext>
                </a:extLst>
              </p:cNvPr>
              <p:cNvSpPr>
                <a:spLocks noChangeShapeType="1"/>
              </p:cNvSpPr>
              <p:nvPr userDrawn="1"/>
            </p:nvSpPr>
            <p:spPr bwMode="auto">
              <a:xfrm>
                <a:off x="178074" y="39246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9" name="Line 23">
                <a:extLst>
                  <a:ext uri="{FF2B5EF4-FFF2-40B4-BE49-F238E27FC236}">
                    <a16:creationId xmlns:a16="http://schemas.microsoft.com/office/drawing/2014/main" id="{0952AF1D-8248-4B31-B111-ACD4257CBB02}"/>
                  </a:ext>
                </a:extLst>
              </p:cNvPr>
              <p:cNvSpPr>
                <a:spLocks noChangeShapeType="1"/>
              </p:cNvSpPr>
              <p:nvPr userDrawn="1"/>
            </p:nvSpPr>
            <p:spPr bwMode="auto">
              <a:xfrm>
                <a:off x="178074" y="37802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0" name="Line 24">
                <a:extLst>
                  <a:ext uri="{FF2B5EF4-FFF2-40B4-BE49-F238E27FC236}">
                    <a16:creationId xmlns:a16="http://schemas.microsoft.com/office/drawing/2014/main" id="{5DF19807-4FC9-4DCA-8DBB-DA4B436820F2}"/>
                  </a:ext>
                </a:extLst>
              </p:cNvPr>
              <p:cNvSpPr>
                <a:spLocks noChangeShapeType="1"/>
              </p:cNvSpPr>
              <p:nvPr userDrawn="1"/>
            </p:nvSpPr>
            <p:spPr bwMode="auto">
              <a:xfrm>
                <a:off x="178074" y="36357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1" name="Line 25">
                <a:extLst>
                  <a:ext uri="{FF2B5EF4-FFF2-40B4-BE49-F238E27FC236}">
                    <a16:creationId xmlns:a16="http://schemas.microsoft.com/office/drawing/2014/main" id="{3B491BFB-F3D6-4AE7-A3AB-529175A1FC52}"/>
                  </a:ext>
                </a:extLst>
              </p:cNvPr>
              <p:cNvSpPr>
                <a:spLocks noChangeShapeType="1"/>
              </p:cNvSpPr>
              <p:nvPr userDrawn="1"/>
            </p:nvSpPr>
            <p:spPr bwMode="auto">
              <a:xfrm>
                <a:off x="178074" y="34928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2" name="Line 26">
                <a:extLst>
                  <a:ext uri="{FF2B5EF4-FFF2-40B4-BE49-F238E27FC236}">
                    <a16:creationId xmlns:a16="http://schemas.microsoft.com/office/drawing/2014/main" id="{F13ED150-3A1D-42A7-9E86-E99A6B5238F8}"/>
                  </a:ext>
                </a:extLst>
              </p:cNvPr>
              <p:cNvSpPr>
                <a:spLocks noChangeShapeType="1"/>
              </p:cNvSpPr>
              <p:nvPr userDrawn="1"/>
            </p:nvSpPr>
            <p:spPr bwMode="auto">
              <a:xfrm>
                <a:off x="178074" y="33484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3" name="Line 27">
                <a:extLst>
                  <a:ext uri="{FF2B5EF4-FFF2-40B4-BE49-F238E27FC236}">
                    <a16:creationId xmlns:a16="http://schemas.microsoft.com/office/drawing/2014/main" id="{EC8E0ABF-A65A-4B61-8B39-1DB126D7CE48}"/>
                  </a:ext>
                </a:extLst>
              </p:cNvPr>
              <p:cNvSpPr>
                <a:spLocks noChangeShapeType="1"/>
              </p:cNvSpPr>
              <p:nvPr userDrawn="1"/>
            </p:nvSpPr>
            <p:spPr bwMode="auto">
              <a:xfrm>
                <a:off x="178074" y="32039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4" name="Line 28">
                <a:extLst>
                  <a:ext uri="{FF2B5EF4-FFF2-40B4-BE49-F238E27FC236}">
                    <a16:creationId xmlns:a16="http://schemas.microsoft.com/office/drawing/2014/main" id="{5B0E93A0-803C-43D4-922B-174A4DD30EAF}"/>
                  </a:ext>
                </a:extLst>
              </p:cNvPr>
              <p:cNvSpPr>
                <a:spLocks noChangeShapeType="1"/>
              </p:cNvSpPr>
              <p:nvPr userDrawn="1"/>
            </p:nvSpPr>
            <p:spPr bwMode="auto">
              <a:xfrm>
                <a:off x="178074" y="30610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5" name="Line 29">
                <a:extLst>
                  <a:ext uri="{FF2B5EF4-FFF2-40B4-BE49-F238E27FC236}">
                    <a16:creationId xmlns:a16="http://schemas.microsoft.com/office/drawing/2014/main" id="{D3F014D9-1393-4D00-9A6D-9E0E19D15C5C}"/>
                  </a:ext>
                </a:extLst>
              </p:cNvPr>
              <p:cNvSpPr>
                <a:spLocks noChangeShapeType="1"/>
              </p:cNvSpPr>
              <p:nvPr userDrawn="1"/>
            </p:nvSpPr>
            <p:spPr bwMode="auto">
              <a:xfrm>
                <a:off x="178074" y="29166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6" name="Line 30">
                <a:extLst>
                  <a:ext uri="{FF2B5EF4-FFF2-40B4-BE49-F238E27FC236}">
                    <a16:creationId xmlns:a16="http://schemas.microsoft.com/office/drawing/2014/main" id="{414030D1-E2E5-4E55-8024-2D453BC4802C}"/>
                  </a:ext>
                </a:extLst>
              </p:cNvPr>
              <p:cNvSpPr>
                <a:spLocks noChangeShapeType="1"/>
              </p:cNvSpPr>
              <p:nvPr userDrawn="1"/>
            </p:nvSpPr>
            <p:spPr bwMode="auto">
              <a:xfrm>
                <a:off x="178074" y="27721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7" name="Line 31">
                <a:extLst>
                  <a:ext uri="{FF2B5EF4-FFF2-40B4-BE49-F238E27FC236}">
                    <a16:creationId xmlns:a16="http://schemas.microsoft.com/office/drawing/2014/main" id="{FDB3FA4B-DE95-483C-A755-22E878FB2E2B}"/>
                  </a:ext>
                </a:extLst>
              </p:cNvPr>
              <p:cNvSpPr>
                <a:spLocks noChangeShapeType="1"/>
              </p:cNvSpPr>
              <p:nvPr userDrawn="1"/>
            </p:nvSpPr>
            <p:spPr bwMode="auto">
              <a:xfrm>
                <a:off x="178074" y="26276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8" name="Line 32">
                <a:extLst>
                  <a:ext uri="{FF2B5EF4-FFF2-40B4-BE49-F238E27FC236}">
                    <a16:creationId xmlns:a16="http://schemas.microsoft.com/office/drawing/2014/main" id="{35206945-08AE-4534-AE16-F2B17244D230}"/>
                  </a:ext>
                </a:extLst>
              </p:cNvPr>
              <p:cNvSpPr>
                <a:spLocks noChangeShapeType="1"/>
              </p:cNvSpPr>
              <p:nvPr userDrawn="1"/>
            </p:nvSpPr>
            <p:spPr bwMode="auto">
              <a:xfrm>
                <a:off x="178074" y="24848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9" name="Line 33">
                <a:extLst>
                  <a:ext uri="{FF2B5EF4-FFF2-40B4-BE49-F238E27FC236}">
                    <a16:creationId xmlns:a16="http://schemas.microsoft.com/office/drawing/2014/main" id="{27C86116-2335-4015-8AAC-D3331F924635}"/>
                  </a:ext>
                </a:extLst>
              </p:cNvPr>
              <p:cNvSpPr>
                <a:spLocks noChangeShapeType="1"/>
              </p:cNvSpPr>
              <p:nvPr userDrawn="1"/>
            </p:nvSpPr>
            <p:spPr bwMode="auto">
              <a:xfrm>
                <a:off x="178074" y="23403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0" name="Line 34">
                <a:extLst>
                  <a:ext uri="{FF2B5EF4-FFF2-40B4-BE49-F238E27FC236}">
                    <a16:creationId xmlns:a16="http://schemas.microsoft.com/office/drawing/2014/main" id="{3BF6F914-6E1F-4EB0-8F80-051002B517C6}"/>
                  </a:ext>
                </a:extLst>
              </p:cNvPr>
              <p:cNvSpPr>
                <a:spLocks noChangeShapeType="1"/>
              </p:cNvSpPr>
              <p:nvPr userDrawn="1"/>
            </p:nvSpPr>
            <p:spPr bwMode="auto">
              <a:xfrm>
                <a:off x="178074" y="21958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1" name="Line 35">
                <a:extLst>
                  <a:ext uri="{FF2B5EF4-FFF2-40B4-BE49-F238E27FC236}">
                    <a16:creationId xmlns:a16="http://schemas.microsoft.com/office/drawing/2014/main" id="{04D2FA21-70F9-4DA5-A0FC-C0E92E3FE52E}"/>
                  </a:ext>
                </a:extLst>
              </p:cNvPr>
              <p:cNvSpPr>
                <a:spLocks noChangeShapeType="1"/>
              </p:cNvSpPr>
              <p:nvPr userDrawn="1"/>
            </p:nvSpPr>
            <p:spPr bwMode="auto">
              <a:xfrm>
                <a:off x="178074" y="20514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2" name="Line 36">
                <a:extLst>
                  <a:ext uri="{FF2B5EF4-FFF2-40B4-BE49-F238E27FC236}">
                    <a16:creationId xmlns:a16="http://schemas.microsoft.com/office/drawing/2014/main" id="{F58D4FB5-90F3-4530-8AF9-1A1ED0B03627}"/>
                  </a:ext>
                </a:extLst>
              </p:cNvPr>
              <p:cNvSpPr>
                <a:spLocks noChangeShapeType="1"/>
              </p:cNvSpPr>
              <p:nvPr userDrawn="1"/>
            </p:nvSpPr>
            <p:spPr bwMode="auto">
              <a:xfrm>
                <a:off x="178074" y="19085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3" name="Line 37">
                <a:extLst>
                  <a:ext uri="{FF2B5EF4-FFF2-40B4-BE49-F238E27FC236}">
                    <a16:creationId xmlns:a16="http://schemas.microsoft.com/office/drawing/2014/main" id="{46EF435C-533B-4F36-A45C-DED4C9DA1769}"/>
                  </a:ext>
                </a:extLst>
              </p:cNvPr>
              <p:cNvSpPr>
                <a:spLocks noChangeShapeType="1"/>
              </p:cNvSpPr>
              <p:nvPr userDrawn="1"/>
            </p:nvSpPr>
            <p:spPr bwMode="auto">
              <a:xfrm>
                <a:off x="178074" y="17640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4" name="Line 38">
                <a:extLst>
                  <a:ext uri="{FF2B5EF4-FFF2-40B4-BE49-F238E27FC236}">
                    <a16:creationId xmlns:a16="http://schemas.microsoft.com/office/drawing/2014/main" id="{7260D7FA-0243-4149-92F2-9A2E3D3D639A}"/>
                  </a:ext>
                </a:extLst>
              </p:cNvPr>
              <p:cNvSpPr>
                <a:spLocks noChangeShapeType="1"/>
              </p:cNvSpPr>
              <p:nvPr userDrawn="1"/>
            </p:nvSpPr>
            <p:spPr bwMode="auto">
              <a:xfrm>
                <a:off x="178074" y="16196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5" name="Line 39">
                <a:extLst>
                  <a:ext uri="{FF2B5EF4-FFF2-40B4-BE49-F238E27FC236}">
                    <a16:creationId xmlns:a16="http://schemas.microsoft.com/office/drawing/2014/main" id="{E17B36A0-958F-443F-9FD7-D5530C92BC70}"/>
                  </a:ext>
                </a:extLst>
              </p:cNvPr>
              <p:cNvSpPr>
                <a:spLocks noChangeShapeType="1"/>
              </p:cNvSpPr>
              <p:nvPr userDrawn="1"/>
            </p:nvSpPr>
            <p:spPr bwMode="auto">
              <a:xfrm>
                <a:off x="178074" y="14767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6" name="Line 102">
                <a:extLst>
                  <a:ext uri="{FF2B5EF4-FFF2-40B4-BE49-F238E27FC236}">
                    <a16:creationId xmlns:a16="http://schemas.microsoft.com/office/drawing/2014/main" id="{351063C8-67B1-4656-BE04-74F237AAE0DC}"/>
                  </a:ext>
                </a:extLst>
              </p:cNvPr>
              <p:cNvSpPr>
                <a:spLocks noChangeShapeType="1"/>
              </p:cNvSpPr>
              <p:nvPr userDrawn="1"/>
            </p:nvSpPr>
            <p:spPr bwMode="auto">
              <a:xfrm>
                <a:off x="178074" y="4069139"/>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7" name="Line 4">
                <a:extLst>
                  <a:ext uri="{FF2B5EF4-FFF2-40B4-BE49-F238E27FC236}">
                    <a16:creationId xmlns:a16="http://schemas.microsoft.com/office/drawing/2014/main" id="{A46FAAE6-29DC-4506-AD6F-E0CFB6E0E485}"/>
                  </a:ext>
                </a:extLst>
              </p:cNvPr>
              <p:cNvSpPr>
                <a:spLocks noChangeShapeType="1"/>
              </p:cNvSpPr>
              <p:nvPr userDrawn="1"/>
            </p:nvSpPr>
            <p:spPr bwMode="auto">
              <a:xfrm>
                <a:off x="178074" y="6804864"/>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8" name="Line 4">
                <a:extLst>
                  <a:ext uri="{FF2B5EF4-FFF2-40B4-BE49-F238E27FC236}">
                    <a16:creationId xmlns:a16="http://schemas.microsoft.com/office/drawing/2014/main" id="{BDB1BE34-748E-475F-92C8-62D418402AEE}"/>
                  </a:ext>
                </a:extLst>
              </p:cNvPr>
              <p:cNvSpPr>
                <a:spLocks noChangeShapeType="1"/>
              </p:cNvSpPr>
              <p:nvPr userDrawn="1"/>
            </p:nvSpPr>
            <p:spPr bwMode="auto">
              <a:xfrm>
                <a:off x="178074" y="6948864"/>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9" name="Line 39">
                <a:extLst>
                  <a:ext uri="{FF2B5EF4-FFF2-40B4-BE49-F238E27FC236}">
                    <a16:creationId xmlns:a16="http://schemas.microsoft.com/office/drawing/2014/main" id="{B8FC7F79-F5A5-4158-8740-748E3241FF8F}"/>
                  </a:ext>
                </a:extLst>
              </p:cNvPr>
              <p:cNvSpPr>
                <a:spLocks noChangeShapeType="1"/>
              </p:cNvSpPr>
              <p:nvPr userDrawn="1"/>
            </p:nvSpPr>
            <p:spPr bwMode="auto">
              <a:xfrm>
                <a:off x="178074" y="1332288"/>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20" name="Line 4">
                <a:extLst>
                  <a:ext uri="{FF2B5EF4-FFF2-40B4-BE49-F238E27FC236}">
                    <a16:creationId xmlns:a16="http://schemas.microsoft.com/office/drawing/2014/main" id="{04F44B2B-BA78-4509-9C32-74EDCFF90D98}"/>
                  </a:ext>
                </a:extLst>
              </p:cNvPr>
              <p:cNvSpPr>
                <a:spLocks noChangeShapeType="1"/>
              </p:cNvSpPr>
              <p:nvPr userDrawn="1"/>
            </p:nvSpPr>
            <p:spPr bwMode="auto">
              <a:xfrm>
                <a:off x="178074" y="738028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21" name="Line 34">
                <a:extLst>
                  <a:ext uri="{FF2B5EF4-FFF2-40B4-BE49-F238E27FC236}">
                    <a16:creationId xmlns:a16="http://schemas.microsoft.com/office/drawing/2014/main" id="{5E5B63E7-A874-41DF-80CD-384ECF0D0ECD}"/>
                  </a:ext>
                </a:extLst>
              </p:cNvPr>
              <p:cNvSpPr>
                <a:spLocks noChangeShapeType="1"/>
              </p:cNvSpPr>
              <p:nvPr userDrawn="1"/>
            </p:nvSpPr>
            <p:spPr bwMode="auto">
              <a:xfrm>
                <a:off x="178074" y="1332288"/>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22" name="Line 35">
                <a:extLst>
                  <a:ext uri="{FF2B5EF4-FFF2-40B4-BE49-F238E27FC236}">
                    <a16:creationId xmlns:a16="http://schemas.microsoft.com/office/drawing/2014/main" id="{09956D0B-D2BD-494C-9E10-AC5791E6B997}"/>
                  </a:ext>
                </a:extLst>
              </p:cNvPr>
              <p:cNvSpPr>
                <a:spLocks noChangeShapeType="1"/>
              </p:cNvSpPr>
              <p:nvPr userDrawn="1"/>
            </p:nvSpPr>
            <p:spPr bwMode="auto">
              <a:xfrm>
                <a:off x="178074" y="118782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23" name="Line 36">
                <a:extLst>
                  <a:ext uri="{FF2B5EF4-FFF2-40B4-BE49-F238E27FC236}">
                    <a16:creationId xmlns:a16="http://schemas.microsoft.com/office/drawing/2014/main" id="{FDCF63A4-9AE6-42F3-B831-26054F80B908}"/>
                  </a:ext>
                </a:extLst>
              </p:cNvPr>
              <p:cNvSpPr>
                <a:spLocks noChangeShapeType="1"/>
              </p:cNvSpPr>
              <p:nvPr userDrawn="1"/>
            </p:nvSpPr>
            <p:spPr bwMode="auto">
              <a:xfrm>
                <a:off x="178074" y="104495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grpSp>
        <p:grpSp>
          <p:nvGrpSpPr>
            <p:cNvPr id="4" name="グループ化 3">
              <a:extLst>
                <a:ext uri="{FF2B5EF4-FFF2-40B4-BE49-F238E27FC236}">
                  <a16:creationId xmlns:a16="http://schemas.microsoft.com/office/drawing/2014/main" id="{7563BD28-1209-42D1-9D77-592742544D69}"/>
                </a:ext>
              </a:extLst>
            </p:cNvPr>
            <p:cNvGrpSpPr/>
            <p:nvPr userDrawn="1"/>
          </p:nvGrpSpPr>
          <p:grpSpPr>
            <a:xfrm>
              <a:off x="177800" y="1042608"/>
              <a:ext cx="10368268" cy="6337679"/>
              <a:chOff x="177800" y="613150"/>
              <a:chExt cx="10368268" cy="6767138"/>
            </a:xfrm>
          </p:grpSpPr>
          <p:sp>
            <p:nvSpPr>
              <p:cNvPr id="5" name="Line 41">
                <a:extLst>
                  <a:ext uri="{FF2B5EF4-FFF2-40B4-BE49-F238E27FC236}">
                    <a16:creationId xmlns:a16="http://schemas.microsoft.com/office/drawing/2014/main" id="{B3C22C89-D315-4DE2-A2CE-1772E3524552}"/>
                  </a:ext>
                </a:extLst>
              </p:cNvPr>
              <p:cNvSpPr>
                <a:spLocks noChangeShapeType="1"/>
              </p:cNvSpPr>
              <p:nvPr userDrawn="1"/>
            </p:nvSpPr>
            <p:spPr bwMode="auto">
              <a:xfrm>
                <a:off x="132972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 name="Line 42">
                <a:extLst>
                  <a:ext uri="{FF2B5EF4-FFF2-40B4-BE49-F238E27FC236}">
                    <a16:creationId xmlns:a16="http://schemas.microsoft.com/office/drawing/2014/main" id="{B6B37B61-127F-43BC-8980-FDDC4E2D4884}"/>
                  </a:ext>
                </a:extLst>
              </p:cNvPr>
              <p:cNvSpPr>
                <a:spLocks noChangeShapeType="1"/>
              </p:cNvSpPr>
              <p:nvPr userDrawn="1"/>
            </p:nvSpPr>
            <p:spPr bwMode="auto">
              <a:xfrm>
                <a:off x="147371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 name="Line 43">
                <a:extLst>
                  <a:ext uri="{FF2B5EF4-FFF2-40B4-BE49-F238E27FC236}">
                    <a16:creationId xmlns:a16="http://schemas.microsoft.com/office/drawing/2014/main" id="{814E20DB-764C-424E-81E2-70243941EA7A}"/>
                  </a:ext>
                </a:extLst>
              </p:cNvPr>
              <p:cNvSpPr>
                <a:spLocks noChangeShapeType="1"/>
              </p:cNvSpPr>
              <p:nvPr userDrawn="1"/>
            </p:nvSpPr>
            <p:spPr bwMode="auto">
              <a:xfrm>
                <a:off x="161771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 name="Line 44">
                <a:extLst>
                  <a:ext uri="{FF2B5EF4-FFF2-40B4-BE49-F238E27FC236}">
                    <a16:creationId xmlns:a16="http://schemas.microsoft.com/office/drawing/2014/main" id="{FCABC8BD-5A98-49C6-B473-81F079E35153}"/>
                  </a:ext>
                </a:extLst>
              </p:cNvPr>
              <p:cNvSpPr>
                <a:spLocks noChangeShapeType="1"/>
              </p:cNvSpPr>
              <p:nvPr userDrawn="1"/>
            </p:nvSpPr>
            <p:spPr bwMode="auto">
              <a:xfrm>
                <a:off x="176170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 name="Line 45">
                <a:extLst>
                  <a:ext uri="{FF2B5EF4-FFF2-40B4-BE49-F238E27FC236}">
                    <a16:creationId xmlns:a16="http://schemas.microsoft.com/office/drawing/2014/main" id="{1A60A482-CAE7-4B32-B147-65B54D505B66}"/>
                  </a:ext>
                </a:extLst>
              </p:cNvPr>
              <p:cNvSpPr>
                <a:spLocks noChangeShapeType="1"/>
              </p:cNvSpPr>
              <p:nvPr userDrawn="1"/>
            </p:nvSpPr>
            <p:spPr bwMode="auto">
              <a:xfrm>
                <a:off x="190569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 name="Line 46">
                <a:extLst>
                  <a:ext uri="{FF2B5EF4-FFF2-40B4-BE49-F238E27FC236}">
                    <a16:creationId xmlns:a16="http://schemas.microsoft.com/office/drawing/2014/main" id="{EFDE9D29-C267-4456-BF4C-3E31CC996007}"/>
                  </a:ext>
                </a:extLst>
              </p:cNvPr>
              <p:cNvSpPr>
                <a:spLocks noChangeShapeType="1"/>
              </p:cNvSpPr>
              <p:nvPr userDrawn="1"/>
            </p:nvSpPr>
            <p:spPr bwMode="auto">
              <a:xfrm>
                <a:off x="204968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 name="Line 47">
                <a:extLst>
                  <a:ext uri="{FF2B5EF4-FFF2-40B4-BE49-F238E27FC236}">
                    <a16:creationId xmlns:a16="http://schemas.microsoft.com/office/drawing/2014/main" id="{491A06B6-733C-4C7D-A019-438D4782E29D}"/>
                  </a:ext>
                </a:extLst>
              </p:cNvPr>
              <p:cNvSpPr>
                <a:spLocks noChangeShapeType="1"/>
              </p:cNvSpPr>
              <p:nvPr userDrawn="1"/>
            </p:nvSpPr>
            <p:spPr bwMode="auto">
              <a:xfrm>
                <a:off x="219367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2" name="Line 48">
                <a:extLst>
                  <a:ext uri="{FF2B5EF4-FFF2-40B4-BE49-F238E27FC236}">
                    <a16:creationId xmlns:a16="http://schemas.microsoft.com/office/drawing/2014/main" id="{1A2FF589-8AE7-4B04-A3CF-707EC50F0E4D}"/>
                  </a:ext>
                </a:extLst>
              </p:cNvPr>
              <p:cNvSpPr>
                <a:spLocks noChangeShapeType="1"/>
              </p:cNvSpPr>
              <p:nvPr userDrawn="1"/>
            </p:nvSpPr>
            <p:spPr bwMode="auto">
              <a:xfrm>
                <a:off x="233766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3" name="Line 49">
                <a:extLst>
                  <a:ext uri="{FF2B5EF4-FFF2-40B4-BE49-F238E27FC236}">
                    <a16:creationId xmlns:a16="http://schemas.microsoft.com/office/drawing/2014/main" id="{220BD835-09F7-42BC-8A59-760F67C3BA30}"/>
                  </a:ext>
                </a:extLst>
              </p:cNvPr>
              <p:cNvSpPr>
                <a:spLocks noChangeShapeType="1"/>
              </p:cNvSpPr>
              <p:nvPr userDrawn="1"/>
            </p:nvSpPr>
            <p:spPr bwMode="auto">
              <a:xfrm>
                <a:off x="248165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4" name="Line 50">
                <a:extLst>
                  <a:ext uri="{FF2B5EF4-FFF2-40B4-BE49-F238E27FC236}">
                    <a16:creationId xmlns:a16="http://schemas.microsoft.com/office/drawing/2014/main" id="{80C9531A-D351-4FB0-810D-0B60B9AE5DA3}"/>
                  </a:ext>
                </a:extLst>
              </p:cNvPr>
              <p:cNvSpPr>
                <a:spLocks noChangeShapeType="1"/>
              </p:cNvSpPr>
              <p:nvPr userDrawn="1"/>
            </p:nvSpPr>
            <p:spPr bwMode="auto">
              <a:xfrm>
                <a:off x="262564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5" name="Line 51">
                <a:extLst>
                  <a:ext uri="{FF2B5EF4-FFF2-40B4-BE49-F238E27FC236}">
                    <a16:creationId xmlns:a16="http://schemas.microsoft.com/office/drawing/2014/main" id="{B8E8462B-F715-42E6-9C65-36FFE4337D4E}"/>
                  </a:ext>
                </a:extLst>
              </p:cNvPr>
              <p:cNvSpPr>
                <a:spLocks noChangeShapeType="1"/>
              </p:cNvSpPr>
              <p:nvPr userDrawn="1"/>
            </p:nvSpPr>
            <p:spPr bwMode="auto">
              <a:xfrm>
                <a:off x="276963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6" name="Line 52">
                <a:extLst>
                  <a:ext uri="{FF2B5EF4-FFF2-40B4-BE49-F238E27FC236}">
                    <a16:creationId xmlns:a16="http://schemas.microsoft.com/office/drawing/2014/main" id="{D8F1D8BF-9549-4DB4-8539-54E7306FE4B2}"/>
                  </a:ext>
                </a:extLst>
              </p:cNvPr>
              <p:cNvSpPr>
                <a:spLocks noChangeShapeType="1"/>
              </p:cNvSpPr>
              <p:nvPr userDrawn="1"/>
            </p:nvSpPr>
            <p:spPr bwMode="auto">
              <a:xfrm>
                <a:off x="291362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7" name="Line 53">
                <a:extLst>
                  <a:ext uri="{FF2B5EF4-FFF2-40B4-BE49-F238E27FC236}">
                    <a16:creationId xmlns:a16="http://schemas.microsoft.com/office/drawing/2014/main" id="{21A8334C-E16F-4C67-A640-48814127DE18}"/>
                  </a:ext>
                </a:extLst>
              </p:cNvPr>
              <p:cNvSpPr>
                <a:spLocks noChangeShapeType="1"/>
              </p:cNvSpPr>
              <p:nvPr userDrawn="1"/>
            </p:nvSpPr>
            <p:spPr bwMode="auto">
              <a:xfrm>
                <a:off x="305762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8" name="Line 54">
                <a:extLst>
                  <a:ext uri="{FF2B5EF4-FFF2-40B4-BE49-F238E27FC236}">
                    <a16:creationId xmlns:a16="http://schemas.microsoft.com/office/drawing/2014/main" id="{87645081-3E3E-46BC-930C-6315E36C5EB3}"/>
                  </a:ext>
                </a:extLst>
              </p:cNvPr>
              <p:cNvSpPr>
                <a:spLocks noChangeShapeType="1"/>
              </p:cNvSpPr>
              <p:nvPr userDrawn="1"/>
            </p:nvSpPr>
            <p:spPr bwMode="auto">
              <a:xfrm>
                <a:off x="320161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9" name="Line 55">
                <a:extLst>
                  <a:ext uri="{FF2B5EF4-FFF2-40B4-BE49-F238E27FC236}">
                    <a16:creationId xmlns:a16="http://schemas.microsoft.com/office/drawing/2014/main" id="{A4BEC564-851D-4F58-80F1-6A0185EDAFE7}"/>
                  </a:ext>
                </a:extLst>
              </p:cNvPr>
              <p:cNvSpPr>
                <a:spLocks noChangeShapeType="1"/>
              </p:cNvSpPr>
              <p:nvPr userDrawn="1"/>
            </p:nvSpPr>
            <p:spPr bwMode="auto">
              <a:xfrm>
                <a:off x="334560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0" name="Line 56">
                <a:extLst>
                  <a:ext uri="{FF2B5EF4-FFF2-40B4-BE49-F238E27FC236}">
                    <a16:creationId xmlns:a16="http://schemas.microsoft.com/office/drawing/2014/main" id="{432A9BBC-9761-4CF7-8E8B-58C807DB482F}"/>
                  </a:ext>
                </a:extLst>
              </p:cNvPr>
              <p:cNvSpPr>
                <a:spLocks noChangeShapeType="1"/>
              </p:cNvSpPr>
              <p:nvPr userDrawn="1"/>
            </p:nvSpPr>
            <p:spPr bwMode="auto">
              <a:xfrm>
                <a:off x="348959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1" name="Line 57">
                <a:extLst>
                  <a:ext uri="{FF2B5EF4-FFF2-40B4-BE49-F238E27FC236}">
                    <a16:creationId xmlns:a16="http://schemas.microsoft.com/office/drawing/2014/main" id="{20A6B1C2-9D27-470D-A085-87FA71EAB4A1}"/>
                  </a:ext>
                </a:extLst>
              </p:cNvPr>
              <p:cNvSpPr>
                <a:spLocks noChangeShapeType="1"/>
              </p:cNvSpPr>
              <p:nvPr userDrawn="1"/>
            </p:nvSpPr>
            <p:spPr bwMode="auto">
              <a:xfrm>
                <a:off x="363358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2" name="Line 58">
                <a:extLst>
                  <a:ext uri="{FF2B5EF4-FFF2-40B4-BE49-F238E27FC236}">
                    <a16:creationId xmlns:a16="http://schemas.microsoft.com/office/drawing/2014/main" id="{F23207BF-AF0B-4F40-8B7A-C3F38848C909}"/>
                  </a:ext>
                </a:extLst>
              </p:cNvPr>
              <p:cNvSpPr>
                <a:spLocks noChangeShapeType="1"/>
              </p:cNvSpPr>
              <p:nvPr userDrawn="1"/>
            </p:nvSpPr>
            <p:spPr bwMode="auto">
              <a:xfrm>
                <a:off x="377757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3" name="Line 59">
                <a:extLst>
                  <a:ext uri="{FF2B5EF4-FFF2-40B4-BE49-F238E27FC236}">
                    <a16:creationId xmlns:a16="http://schemas.microsoft.com/office/drawing/2014/main" id="{26C53B7A-6B78-45F3-81B8-0C4A985F930E}"/>
                  </a:ext>
                </a:extLst>
              </p:cNvPr>
              <p:cNvSpPr>
                <a:spLocks noChangeShapeType="1"/>
              </p:cNvSpPr>
              <p:nvPr userDrawn="1"/>
            </p:nvSpPr>
            <p:spPr bwMode="auto">
              <a:xfrm>
                <a:off x="392156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4" name="Line 60">
                <a:extLst>
                  <a:ext uri="{FF2B5EF4-FFF2-40B4-BE49-F238E27FC236}">
                    <a16:creationId xmlns:a16="http://schemas.microsoft.com/office/drawing/2014/main" id="{EFE47F1C-76D7-41CA-9659-2A5E4423D6B4}"/>
                  </a:ext>
                </a:extLst>
              </p:cNvPr>
              <p:cNvSpPr>
                <a:spLocks noChangeShapeType="1"/>
              </p:cNvSpPr>
              <p:nvPr userDrawn="1"/>
            </p:nvSpPr>
            <p:spPr bwMode="auto">
              <a:xfrm>
                <a:off x="406555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5" name="Line 61">
                <a:extLst>
                  <a:ext uri="{FF2B5EF4-FFF2-40B4-BE49-F238E27FC236}">
                    <a16:creationId xmlns:a16="http://schemas.microsoft.com/office/drawing/2014/main" id="{64457307-026F-493B-ABF6-07B942375561}"/>
                  </a:ext>
                </a:extLst>
              </p:cNvPr>
              <p:cNvSpPr>
                <a:spLocks noChangeShapeType="1"/>
              </p:cNvSpPr>
              <p:nvPr userDrawn="1"/>
            </p:nvSpPr>
            <p:spPr bwMode="auto">
              <a:xfrm>
                <a:off x="420954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6" name="Line 62">
                <a:extLst>
                  <a:ext uri="{FF2B5EF4-FFF2-40B4-BE49-F238E27FC236}">
                    <a16:creationId xmlns:a16="http://schemas.microsoft.com/office/drawing/2014/main" id="{030B4BD7-7599-44B1-8074-D5431EC3F5EB}"/>
                  </a:ext>
                </a:extLst>
              </p:cNvPr>
              <p:cNvSpPr>
                <a:spLocks noChangeShapeType="1"/>
              </p:cNvSpPr>
              <p:nvPr userDrawn="1"/>
            </p:nvSpPr>
            <p:spPr bwMode="auto">
              <a:xfrm>
                <a:off x="435353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7" name="Line 63">
                <a:extLst>
                  <a:ext uri="{FF2B5EF4-FFF2-40B4-BE49-F238E27FC236}">
                    <a16:creationId xmlns:a16="http://schemas.microsoft.com/office/drawing/2014/main" id="{4595D81E-7D18-4885-B662-9E134883C21E}"/>
                  </a:ext>
                </a:extLst>
              </p:cNvPr>
              <p:cNvSpPr>
                <a:spLocks noChangeShapeType="1"/>
              </p:cNvSpPr>
              <p:nvPr userDrawn="1"/>
            </p:nvSpPr>
            <p:spPr bwMode="auto">
              <a:xfrm>
                <a:off x="449753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8" name="Line 64">
                <a:extLst>
                  <a:ext uri="{FF2B5EF4-FFF2-40B4-BE49-F238E27FC236}">
                    <a16:creationId xmlns:a16="http://schemas.microsoft.com/office/drawing/2014/main" id="{9D7EEAE3-EB7B-4CAB-8D29-74B01BF77DA7}"/>
                  </a:ext>
                </a:extLst>
              </p:cNvPr>
              <p:cNvSpPr>
                <a:spLocks noChangeShapeType="1"/>
              </p:cNvSpPr>
              <p:nvPr userDrawn="1"/>
            </p:nvSpPr>
            <p:spPr bwMode="auto">
              <a:xfrm>
                <a:off x="464152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9" name="Line 65">
                <a:extLst>
                  <a:ext uri="{FF2B5EF4-FFF2-40B4-BE49-F238E27FC236}">
                    <a16:creationId xmlns:a16="http://schemas.microsoft.com/office/drawing/2014/main" id="{0F246FB1-7AE4-4FC2-ADF0-AEC7C07561B7}"/>
                  </a:ext>
                </a:extLst>
              </p:cNvPr>
              <p:cNvSpPr>
                <a:spLocks noChangeShapeType="1"/>
              </p:cNvSpPr>
              <p:nvPr userDrawn="1"/>
            </p:nvSpPr>
            <p:spPr bwMode="auto">
              <a:xfrm>
                <a:off x="478551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0" name="Line 66">
                <a:extLst>
                  <a:ext uri="{FF2B5EF4-FFF2-40B4-BE49-F238E27FC236}">
                    <a16:creationId xmlns:a16="http://schemas.microsoft.com/office/drawing/2014/main" id="{F57F2CE7-B513-47B5-9D3D-A274C47CC757}"/>
                  </a:ext>
                </a:extLst>
              </p:cNvPr>
              <p:cNvSpPr>
                <a:spLocks noChangeShapeType="1"/>
              </p:cNvSpPr>
              <p:nvPr userDrawn="1"/>
            </p:nvSpPr>
            <p:spPr bwMode="auto">
              <a:xfrm>
                <a:off x="492950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1" name="Line 67">
                <a:extLst>
                  <a:ext uri="{FF2B5EF4-FFF2-40B4-BE49-F238E27FC236}">
                    <a16:creationId xmlns:a16="http://schemas.microsoft.com/office/drawing/2014/main" id="{9040D867-6020-46C6-8856-42B9EE18A29D}"/>
                  </a:ext>
                </a:extLst>
              </p:cNvPr>
              <p:cNvSpPr>
                <a:spLocks noChangeShapeType="1"/>
              </p:cNvSpPr>
              <p:nvPr userDrawn="1"/>
            </p:nvSpPr>
            <p:spPr bwMode="auto">
              <a:xfrm>
                <a:off x="507349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2" name="Line 68">
                <a:extLst>
                  <a:ext uri="{FF2B5EF4-FFF2-40B4-BE49-F238E27FC236}">
                    <a16:creationId xmlns:a16="http://schemas.microsoft.com/office/drawing/2014/main" id="{F353CD92-5CA1-4C0F-8661-E074AB491295}"/>
                  </a:ext>
                </a:extLst>
              </p:cNvPr>
              <p:cNvSpPr>
                <a:spLocks noChangeShapeType="1"/>
              </p:cNvSpPr>
              <p:nvPr userDrawn="1"/>
            </p:nvSpPr>
            <p:spPr bwMode="auto">
              <a:xfrm>
                <a:off x="521748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3" name="Line 69">
                <a:extLst>
                  <a:ext uri="{FF2B5EF4-FFF2-40B4-BE49-F238E27FC236}">
                    <a16:creationId xmlns:a16="http://schemas.microsoft.com/office/drawing/2014/main" id="{0D038A48-2468-4083-ABDA-2013B92143E0}"/>
                  </a:ext>
                </a:extLst>
              </p:cNvPr>
              <p:cNvSpPr>
                <a:spLocks noChangeShapeType="1"/>
              </p:cNvSpPr>
              <p:nvPr userDrawn="1"/>
            </p:nvSpPr>
            <p:spPr bwMode="auto">
              <a:xfrm>
                <a:off x="536147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4" name="Line 70">
                <a:extLst>
                  <a:ext uri="{FF2B5EF4-FFF2-40B4-BE49-F238E27FC236}">
                    <a16:creationId xmlns:a16="http://schemas.microsoft.com/office/drawing/2014/main" id="{BAF64418-9CE6-467B-8BF0-9E2B368CB22E}"/>
                  </a:ext>
                </a:extLst>
              </p:cNvPr>
              <p:cNvSpPr>
                <a:spLocks noChangeShapeType="1"/>
              </p:cNvSpPr>
              <p:nvPr userDrawn="1"/>
            </p:nvSpPr>
            <p:spPr bwMode="auto">
              <a:xfrm>
                <a:off x="564945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5" name="Line 71">
                <a:extLst>
                  <a:ext uri="{FF2B5EF4-FFF2-40B4-BE49-F238E27FC236}">
                    <a16:creationId xmlns:a16="http://schemas.microsoft.com/office/drawing/2014/main" id="{B08E98E2-2275-4757-AF6A-CEA7367028EB}"/>
                  </a:ext>
                </a:extLst>
              </p:cNvPr>
              <p:cNvSpPr>
                <a:spLocks noChangeShapeType="1"/>
              </p:cNvSpPr>
              <p:nvPr userDrawn="1"/>
            </p:nvSpPr>
            <p:spPr bwMode="auto">
              <a:xfrm>
                <a:off x="579344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6" name="Line 72">
                <a:extLst>
                  <a:ext uri="{FF2B5EF4-FFF2-40B4-BE49-F238E27FC236}">
                    <a16:creationId xmlns:a16="http://schemas.microsoft.com/office/drawing/2014/main" id="{BAF0F2BB-8D3E-4967-B761-CA8A2E97D03B}"/>
                  </a:ext>
                </a:extLst>
              </p:cNvPr>
              <p:cNvSpPr>
                <a:spLocks noChangeShapeType="1"/>
              </p:cNvSpPr>
              <p:nvPr userDrawn="1"/>
            </p:nvSpPr>
            <p:spPr bwMode="auto">
              <a:xfrm>
                <a:off x="593744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7" name="Line 73">
                <a:extLst>
                  <a:ext uri="{FF2B5EF4-FFF2-40B4-BE49-F238E27FC236}">
                    <a16:creationId xmlns:a16="http://schemas.microsoft.com/office/drawing/2014/main" id="{723DDDCA-6CF4-4716-9D83-57D409851449}"/>
                  </a:ext>
                </a:extLst>
              </p:cNvPr>
              <p:cNvSpPr>
                <a:spLocks noChangeShapeType="1"/>
              </p:cNvSpPr>
              <p:nvPr userDrawn="1"/>
            </p:nvSpPr>
            <p:spPr bwMode="auto">
              <a:xfrm>
                <a:off x="608143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8" name="Line 74">
                <a:extLst>
                  <a:ext uri="{FF2B5EF4-FFF2-40B4-BE49-F238E27FC236}">
                    <a16:creationId xmlns:a16="http://schemas.microsoft.com/office/drawing/2014/main" id="{AAEFDC64-D696-421A-A86D-9EB4A4E11CA5}"/>
                  </a:ext>
                </a:extLst>
              </p:cNvPr>
              <p:cNvSpPr>
                <a:spLocks noChangeShapeType="1"/>
              </p:cNvSpPr>
              <p:nvPr userDrawn="1"/>
            </p:nvSpPr>
            <p:spPr bwMode="auto">
              <a:xfrm>
                <a:off x="622542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9" name="Line 75">
                <a:extLst>
                  <a:ext uri="{FF2B5EF4-FFF2-40B4-BE49-F238E27FC236}">
                    <a16:creationId xmlns:a16="http://schemas.microsoft.com/office/drawing/2014/main" id="{18106B5D-9A4D-4E6A-B509-CCFE36E6471B}"/>
                  </a:ext>
                </a:extLst>
              </p:cNvPr>
              <p:cNvSpPr>
                <a:spLocks noChangeShapeType="1"/>
              </p:cNvSpPr>
              <p:nvPr userDrawn="1"/>
            </p:nvSpPr>
            <p:spPr bwMode="auto">
              <a:xfrm>
                <a:off x="636941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0" name="Line 76">
                <a:extLst>
                  <a:ext uri="{FF2B5EF4-FFF2-40B4-BE49-F238E27FC236}">
                    <a16:creationId xmlns:a16="http://schemas.microsoft.com/office/drawing/2014/main" id="{BAFB4B40-3FCF-47E4-9472-C68AA657A83A}"/>
                  </a:ext>
                </a:extLst>
              </p:cNvPr>
              <p:cNvSpPr>
                <a:spLocks noChangeShapeType="1"/>
              </p:cNvSpPr>
              <p:nvPr userDrawn="1"/>
            </p:nvSpPr>
            <p:spPr bwMode="auto">
              <a:xfrm>
                <a:off x="651340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1" name="Line 77">
                <a:extLst>
                  <a:ext uri="{FF2B5EF4-FFF2-40B4-BE49-F238E27FC236}">
                    <a16:creationId xmlns:a16="http://schemas.microsoft.com/office/drawing/2014/main" id="{91AC1E62-A671-457A-B999-A9AD01C32097}"/>
                  </a:ext>
                </a:extLst>
              </p:cNvPr>
              <p:cNvSpPr>
                <a:spLocks noChangeShapeType="1"/>
              </p:cNvSpPr>
              <p:nvPr userDrawn="1"/>
            </p:nvSpPr>
            <p:spPr bwMode="auto">
              <a:xfrm>
                <a:off x="665739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2" name="Line 78">
                <a:extLst>
                  <a:ext uri="{FF2B5EF4-FFF2-40B4-BE49-F238E27FC236}">
                    <a16:creationId xmlns:a16="http://schemas.microsoft.com/office/drawing/2014/main" id="{EEE965B0-C6E6-4518-86CD-63D4B7EBA880}"/>
                  </a:ext>
                </a:extLst>
              </p:cNvPr>
              <p:cNvSpPr>
                <a:spLocks noChangeShapeType="1"/>
              </p:cNvSpPr>
              <p:nvPr userDrawn="1"/>
            </p:nvSpPr>
            <p:spPr bwMode="auto">
              <a:xfrm>
                <a:off x="680138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3" name="Line 79">
                <a:extLst>
                  <a:ext uri="{FF2B5EF4-FFF2-40B4-BE49-F238E27FC236}">
                    <a16:creationId xmlns:a16="http://schemas.microsoft.com/office/drawing/2014/main" id="{24997377-0B31-44D1-B937-DB15718E3166}"/>
                  </a:ext>
                </a:extLst>
              </p:cNvPr>
              <p:cNvSpPr>
                <a:spLocks noChangeShapeType="1"/>
              </p:cNvSpPr>
              <p:nvPr userDrawn="1"/>
            </p:nvSpPr>
            <p:spPr bwMode="auto">
              <a:xfrm>
                <a:off x="694537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4" name="Line 80">
                <a:extLst>
                  <a:ext uri="{FF2B5EF4-FFF2-40B4-BE49-F238E27FC236}">
                    <a16:creationId xmlns:a16="http://schemas.microsoft.com/office/drawing/2014/main" id="{D9108AD2-FE21-4DFA-98C7-9987526429BF}"/>
                  </a:ext>
                </a:extLst>
              </p:cNvPr>
              <p:cNvSpPr>
                <a:spLocks noChangeShapeType="1"/>
              </p:cNvSpPr>
              <p:nvPr userDrawn="1"/>
            </p:nvSpPr>
            <p:spPr bwMode="auto">
              <a:xfrm>
                <a:off x="708936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5" name="Line 81">
                <a:extLst>
                  <a:ext uri="{FF2B5EF4-FFF2-40B4-BE49-F238E27FC236}">
                    <a16:creationId xmlns:a16="http://schemas.microsoft.com/office/drawing/2014/main" id="{1CA5C353-7840-45EE-863A-10C278F5A325}"/>
                  </a:ext>
                </a:extLst>
              </p:cNvPr>
              <p:cNvSpPr>
                <a:spLocks noChangeShapeType="1"/>
              </p:cNvSpPr>
              <p:nvPr userDrawn="1"/>
            </p:nvSpPr>
            <p:spPr bwMode="auto">
              <a:xfrm>
                <a:off x="723335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6" name="Line 82">
                <a:extLst>
                  <a:ext uri="{FF2B5EF4-FFF2-40B4-BE49-F238E27FC236}">
                    <a16:creationId xmlns:a16="http://schemas.microsoft.com/office/drawing/2014/main" id="{26AFC1F5-9DCD-49DE-9CC8-D9D4F6233EF8}"/>
                  </a:ext>
                </a:extLst>
              </p:cNvPr>
              <p:cNvSpPr>
                <a:spLocks noChangeShapeType="1"/>
              </p:cNvSpPr>
              <p:nvPr userDrawn="1"/>
            </p:nvSpPr>
            <p:spPr bwMode="auto">
              <a:xfrm>
                <a:off x="737735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7" name="Line 83">
                <a:extLst>
                  <a:ext uri="{FF2B5EF4-FFF2-40B4-BE49-F238E27FC236}">
                    <a16:creationId xmlns:a16="http://schemas.microsoft.com/office/drawing/2014/main" id="{14B32CED-A602-42D5-A3B1-8FF2269F4501}"/>
                  </a:ext>
                </a:extLst>
              </p:cNvPr>
              <p:cNvSpPr>
                <a:spLocks noChangeShapeType="1"/>
              </p:cNvSpPr>
              <p:nvPr userDrawn="1"/>
            </p:nvSpPr>
            <p:spPr bwMode="auto">
              <a:xfrm>
                <a:off x="752134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8" name="Line 84">
                <a:extLst>
                  <a:ext uri="{FF2B5EF4-FFF2-40B4-BE49-F238E27FC236}">
                    <a16:creationId xmlns:a16="http://schemas.microsoft.com/office/drawing/2014/main" id="{8898D64B-560A-4FE6-A65E-5FDEE2787597}"/>
                  </a:ext>
                </a:extLst>
              </p:cNvPr>
              <p:cNvSpPr>
                <a:spLocks noChangeShapeType="1"/>
              </p:cNvSpPr>
              <p:nvPr userDrawn="1"/>
            </p:nvSpPr>
            <p:spPr bwMode="auto">
              <a:xfrm>
                <a:off x="766533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9" name="Line 85">
                <a:extLst>
                  <a:ext uri="{FF2B5EF4-FFF2-40B4-BE49-F238E27FC236}">
                    <a16:creationId xmlns:a16="http://schemas.microsoft.com/office/drawing/2014/main" id="{DE3EB8DA-494D-48D7-9D5A-041A02840615}"/>
                  </a:ext>
                </a:extLst>
              </p:cNvPr>
              <p:cNvSpPr>
                <a:spLocks noChangeShapeType="1"/>
              </p:cNvSpPr>
              <p:nvPr userDrawn="1"/>
            </p:nvSpPr>
            <p:spPr bwMode="auto">
              <a:xfrm>
                <a:off x="780932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0" name="Line 86">
                <a:extLst>
                  <a:ext uri="{FF2B5EF4-FFF2-40B4-BE49-F238E27FC236}">
                    <a16:creationId xmlns:a16="http://schemas.microsoft.com/office/drawing/2014/main" id="{090115F5-7C62-42C7-915F-569C75B502BF}"/>
                  </a:ext>
                </a:extLst>
              </p:cNvPr>
              <p:cNvSpPr>
                <a:spLocks noChangeShapeType="1"/>
              </p:cNvSpPr>
              <p:nvPr userDrawn="1"/>
            </p:nvSpPr>
            <p:spPr bwMode="auto">
              <a:xfrm>
                <a:off x="795331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1" name="Line 87">
                <a:extLst>
                  <a:ext uri="{FF2B5EF4-FFF2-40B4-BE49-F238E27FC236}">
                    <a16:creationId xmlns:a16="http://schemas.microsoft.com/office/drawing/2014/main" id="{07150042-95BE-4CDF-8FFB-4CB35B404708}"/>
                  </a:ext>
                </a:extLst>
              </p:cNvPr>
              <p:cNvSpPr>
                <a:spLocks noChangeShapeType="1"/>
              </p:cNvSpPr>
              <p:nvPr userDrawn="1"/>
            </p:nvSpPr>
            <p:spPr bwMode="auto">
              <a:xfrm>
                <a:off x="809730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2" name="Line 88">
                <a:extLst>
                  <a:ext uri="{FF2B5EF4-FFF2-40B4-BE49-F238E27FC236}">
                    <a16:creationId xmlns:a16="http://schemas.microsoft.com/office/drawing/2014/main" id="{4D5B66A5-264B-4795-ADBD-502ED4E9C0E0}"/>
                  </a:ext>
                </a:extLst>
              </p:cNvPr>
              <p:cNvSpPr>
                <a:spLocks noChangeShapeType="1"/>
              </p:cNvSpPr>
              <p:nvPr userDrawn="1"/>
            </p:nvSpPr>
            <p:spPr bwMode="auto">
              <a:xfrm>
                <a:off x="824129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3" name="Line 89">
                <a:extLst>
                  <a:ext uri="{FF2B5EF4-FFF2-40B4-BE49-F238E27FC236}">
                    <a16:creationId xmlns:a16="http://schemas.microsoft.com/office/drawing/2014/main" id="{24BF882A-B84D-4511-B50C-111B07E51870}"/>
                  </a:ext>
                </a:extLst>
              </p:cNvPr>
              <p:cNvSpPr>
                <a:spLocks noChangeShapeType="1"/>
              </p:cNvSpPr>
              <p:nvPr userDrawn="1"/>
            </p:nvSpPr>
            <p:spPr bwMode="auto">
              <a:xfrm>
                <a:off x="838528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4" name="Line 90">
                <a:extLst>
                  <a:ext uri="{FF2B5EF4-FFF2-40B4-BE49-F238E27FC236}">
                    <a16:creationId xmlns:a16="http://schemas.microsoft.com/office/drawing/2014/main" id="{E5B34C9D-6C85-473E-B998-6581E2216D0E}"/>
                  </a:ext>
                </a:extLst>
              </p:cNvPr>
              <p:cNvSpPr>
                <a:spLocks noChangeShapeType="1"/>
              </p:cNvSpPr>
              <p:nvPr userDrawn="1"/>
            </p:nvSpPr>
            <p:spPr bwMode="auto">
              <a:xfrm>
                <a:off x="852927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5" name="Line 91">
                <a:extLst>
                  <a:ext uri="{FF2B5EF4-FFF2-40B4-BE49-F238E27FC236}">
                    <a16:creationId xmlns:a16="http://schemas.microsoft.com/office/drawing/2014/main" id="{44595B99-1CD9-464F-88A0-268D2EA0DDAF}"/>
                  </a:ext>
                </a:extLst>
              </p:cNvPr>
              <p:cNvSpPr>
                <a:spLocks noChangeShapeType="1"/>
              </p:cNvSpPr>
              <p:nvPr userDrawn="1"/>
            </p:nvSpPr>
            <p:spPr bwMode="auto">
              <a:xfrm>
                <a:off x="867326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6" name="Line 92">
                <a:extLst>
                  <a:ext uri="{FF2B5EF4-FFF2-40B4-BE49-F238E27FC236}">
                    <a16:creationId xmlns:a16="http://schemas.microsoft.com/office/drawing/2014/main" id="{EF9327C4-BC85-4DF3-9D0C-DF77C23C79C2}"/>
                  </a:ext>
                </a:extLst>
              </p:cNvPr>
              <p:cNvSpPr>
                <a:spLocks noChangeShapeType="1"/>
              </p:cNvSpPr>
              <p:nvPr userDrawn="1"/>
            </p:nvSpPr>
            <p:spPr bwMode="auto">
              <a:xfrm>
                <a:off x="881726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7" name="Line 93">
                <a:extLst>
                  <a:ext uri="{FF2B5EF4-FFF2-40B4-BE49-F238E27FC236}">
                    <a16:creationId xmlns:a16="http://schemas.microsoft.com/office/drawing/2014/main" id="{C52B8491-D39D-4464-9861-2C3197ED8FB1}"/>
                  </a:ext>
                </a:extLst>
              </p:cNvPr>
              <p:cNvSpPr>
                <a:spLocks noChangeShapeType="1"/>
              </p:cNvSpPr>
              <p:nvPr userDrawn="1"/>
            </p:nvSpPr>
            <p:spPr bwMode="auto">
              <a:xfrm>
                <a:off x="896125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8" name="Line 94">
                <a:extLst>
                  <a:ext uri="{FF2B5EF4-FFF2-40B4-BE49-F238E27FC236}">
                    <a16:creationId xmlns:a16="http://schemas.microsoft.com/office/drawing/2014/main" id="{F3C1B3B6-065E-4FA1-924E-4932FA75F3EC}"/>
                  </a:ext>
                </a:extLst>
              </p:cNvPr>
              <p:cNvSpPr>
                <a:spLocks noChangeShapeType="1"/>
              </p:cNvSpPr>
              <p:nvPr userDrawn="1"/>
            </p:nvSpPr>
            <p:spPr bwMode="auto">
              <a:xfrm>
                <a:off x="910524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9" name="Line 95">
                <a:extLst>
                  <a:ext uri="{FF2B5EF4-FFF2-40B4-BE49-F238E27FC236}">
                    <a16:creationId xmlns:a16="http://schemas.microsoft.com/office/drawing/2014/main" id="{30A7F764-5474-4681-ADEE-195CCB1CDA90}"/>
                  </a:ext>
                </a:extLst>
              </p:cNvPr>
              <p:cNvSpPr>
                <a:spLocks noChangeShapeType="1"/>
              </p:cNvSpPr>
              <p:nvPr userDrawn="1"/>
            </p:nvSpPr>
            <p:spPr bwMode="auto">
              <a:xfrm>
                <a:off x="924923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0" name="Line 96">
                <a:extLst>
                  <a:ext uri="{FF2B5EF4-FFF2-40B4-BE49-F238E27FC236}">
                    <a16:creationId xmlns:a16="http://schemas.microsoft.com/office/drawing/2014/main" id="{3B41F62B-F78D-4258-B192-ED82846047B7}"/>
                  </a:ext>
                </a:extLst>
              </p:cNvPr>
              <p:cNvSpPr>
                <a:spLocks noChangeShapeType="1"/>
              </p:cNvSpPr>
              <p:nvPr userDrawn="1"/>
            </p:nvSpPr>
            <p:spPr bwMode="auto">
              <a:xfrm>
                <a:off x="939322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1" name="Line 97">
                <a:extLst>
                  <a:ext uri="{FF2B5EF4-FFF2-40B4-BE49-F238E27FC236}">
                    <a16:creationId xmlns:a16="http://schemas.microsoft.com/office/drawing/2014/main" id="{2DC9E165-C10D-4D83-9EF1-A5082CA9ACAE}"/>
                  </a:ext>
                </a:extLst>
              </p:cNvPr>
              <p:cNvSpPr>
                <a:spLocks noChangeShapeType="1"/>
              </p:cNvSpPr>
              <p:nvPr userDrawn="1"/>
            </p:nvSpPr>
            <p:spPr bwMode="auto">
              <a:xfrm>
                <a:off x="953721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dirty="0"/>
              </a:p>
            </p:txBody>
          </p:sp>
          <p:sp>
            <p:nvSpPr>
              <p:cNvPr id="62" name="Line 98">
                <a:extLst>
                  <a:ext uri="{FF2B5EF4-FFF2-40B4-BE49-F238E27FC236}">
                    <a16:creationId xmlns:a16="http://schemas.microsoft.com/office/drawing/2014/main" id="{4C420AD3-BC41-430F-A995-2E86A183D761}"/>
                  </a:ext>
                </a:extLst>
              </p:cNvPr>
              <p:cNvSpPr>
                <a:spLocks noChangeShapeType="1"/>
              </p:cNvSpPr>
              <p:nvPr userDrawn="1"/>
            </p:nvSpPr>
            <p:spPr bwMode="auto">
              <a:xfrm>
                <a:off x="968120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3" name="Line 99">
                <a:extLst>
                  <a:ext uri="{FF2B5EF4-FFF2-40B4-BE49-F238E27FC236}">
                    <a16:creationId xmlns:a16="http://schemas.microsoft.com/office/drawing/2014/main" id="{7D129CCC-152F-4AB2-AE1B-A27D9C38917B}"/>
                  </a:ext>
                </a:extLst>
              </p:cNvPr>
              <p:cNvSpPr>
                <a:spLocks noChangeShapeType="1"/>
              </p:cNvSpPr>
              <p:nvPr userDrawn="1"/>
            </p:nvSpPr>
            <p:spPr bwMode="auto">
              <a:xfrm>
                <a:off x="118573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4" name="Line 100">
                <a:extLst>
                  <a:ext uri="{FF2B5EF4-FFF2-40B4-BE49-F238E27FC236}">
                    <a16:creationId xmlns:a16="http://schemas.microsoft.com/office/drawing/2014/main" id="{6BA0EE88-775D-4DED-AAA9-0F84326588B0}"/>
                  </a:ext>
                </a:extLst>
              </p:cNvPr>
              <p:cNvSpPr>
                <a:spLocks noChangeShapeType="1"/>
              </p:cNvSpPr>
              <p:nvPr userDrawn="1"/>
            </p:nvSpPr>
            <p:spPr bwMode="auto">
              <a:xfrm>
                <a:off x="982519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5" name="Line 103">
                <a:extLst>
                  <a:ext uri="{FF2B5EF4-FFF2-40B4-BE49-F238E27FC236}">
                    <a16:creationId xmlns:a16="http://schemas.microsoft.com/office/drawing/2014/main" id="{1B7CC1FA-EF48-429B-800A-C666B45F97D7}"/>
                  </a:ext>
                </a:extLst>
              </p:cNvPr>
              <p:cNvSpPr>
                <a:spLocks noChangeShapeType="1"/>
              </p:cNvSpPr>
              <p:nvPr userDrawn="1"/>
            </p:nvSpPr>
            <p:spPr bwMode="auto">
              <a:xfrm>
                <a:off x="5505467" y="613151"/>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6" name="Line 99">
                <a:extLst>
                  <a:ext uri="{FF2B5EF4-FFF2-40B4-BE49-F238E27FC236}">
                    <a16:creationId xmlns:a16="http://schemas.microsoft.com/office/drawing/2014/main" id="{C39D7A7B-875D-43E7-AA15-D0D41D5A20AC}"/>
                  </a:ext>
                </a:extLst>
              </p:cNvPr>
              <p:cNvSpPr>
                <a:spLocks noChangeShapeType="1"/>
              </p:cNvSpPr>
              <p:nvPr userDrawn="1"/>
            </p:nvSpPr>
            <p:spPr bwMode="auto">
              <a:xfrm>
                <a:off x="104174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7" name="Line 99">
                <a:extLst>
                  <a:ext uri="{FF2B5EF4-FFF2-40B4-BE49-F238E27FC236}">
                    <a16:creationId xmlns:a16="http://schemas.microsoft.com/office/drawing/2014/main" id="{4A221A8F-AA8C-429F-99F2-D9ACCFDE2C97}"/>
                  </a:ext>
                </a:extLst>
              </p:cNvPr>
              <p:cNvSpPr>
                <a:spLocks noChangeShapeType="1"/>
              </p:cNvSpPr>
              <p:nvPr userDrawn="1"/>
            </p:nvSpPr>
            <p:spPr bwMode="auto">
              <a:xfrm>
                <a:off x="89775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8" name="Line 100">
                <a:extLst>
                  <a:ext uri="{FF2B5EF4-FFF2-40B4-BE49-F238E27FC236}">
                    <a16:creationId xmlns:a16="http://schemas.microsoft.com/office/drawing/2014/main" id="{1B79F200-A8BA-489D-9E77-C350590CE1E3}"/>
                  </a:ext>
                </a:extLst>
              </p:cNvPr>
              <p:cNvSpPr>
                <a:spLocks noChangeShapeType="1"/>
              </p:cNvSpPr>
              <p:nvPr userDrawn="1"/>
            </p:nvSpPr>
            <p:spPr bwMode="auto">
              <a:xfrm>
                <a:off x="996919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9" name="Line 99">
                <a:extLst>
                  <a:ext uri="{FF2B5EF4-FFF2-40B4-BE49-F238E27FC236}">
                    <a16:creationId xmlns:a16="http://schemas.microsoft.com/office/drawing/2014/main" id="{9A9BC62E-DEA8-496F-9E8B-1B999891A049}"/>
                  </a:ext>
                </a:extLst>
              </p:cNvPr>
              <p:cNvSpPr>
                <a:spLocks noChangeShapeType="1"/>
              </p:cNvSpPr>
              <p:nvPr userDrawn="1"/>
            </p:nvSpPr>
            <p:spPr bwMode="auto">
              <a:xfrm>
                <a:off x="32179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0" name="Line 99">
                <a:extLst>
                  <a:ext uri="{FF2B5EF4-FFF2-40B4-BE49-F238E27FC236}">
                    <a16:creationId xmlns:a16="http://schemas.microsoft.com/office/drawing/2014/main" id="{BC335BF3-4274-4A7A-B852-B31B51C45ABF}"/>
                  </a:ext>
                </a:extLst>
              </p:cNvPr>
              <p:cNvSpPr>
                <a:spLocks noChangeShapeType="1"/>
              </p:cNvSpPr>
              <p:nvPr userDrawn="1"/>
            </p:nvSpPr>
            <p:spPr bwMode="auto">
              <a:xfrm>
                <a:off x="17780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1" name="Line 99">
                <a:extLst>
                  <a:ext uri="{FF2B5EF4-FFF2-40B4-BE49-F238E27FC236}">
                    <a16:creationId xmlns:a16="http://schemas.microsoft.com/office/drawing/2014/main" id="{940DEF4C-4D14-40D8-A28C-36C47C1FFE43}"/>
                  </a:ext>
                </a:extLst>
              </p:cNvPr>
              <p:cNvSpPr>
                <a:spLocks noChangeShapeType="1"/>
              </p:cNvSpPr>
              <p:nvPr userDrawn="1"/>
            </p:nvSpPr>
            <p:spPr bwMode="auto">
              <a:xfrm>
                <a:off x="60977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2" name="Line 99">
                <a:extLst>
                  <a:ext uri="{FF2B5EF4-FFF2-40B4-BE49-F238E27FC236}">
                    <a16:creationId xmlns:a16="http://schemas.microsoft.com/office/drawing/2014/main" id="{71D8B819-6FF4-4244-975C-DF2F219F8F3F}"/>
                  </a:ext>
                </a:extLst>
              </p:cNvPr>
              <p:cNvSpPr>
                <a:spLocks noChangeShapeType="1"/>
              </p:cNvSpPr>
              <p:nvPr userDrawn="1"/>
            </p:nvSpPr>
            <p:spPr bwMode="auto">
              <a:xfrm>
                <a:off x="46578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3" name="Line 99">
                <a:extLst>
                  <a:ext uri="{FF2B5EF4-FFF2-40B4-BE49-F238E27FC236}">
                    <a16:creationId xmlns:a16="http://schemas.microsoft.com/office/drawing/2014/main" id="{29ADFD8F-4616-40E9-BE5A-9A5DDF4C845E}"/>
                  </a:ext>
                </a:extLst>
              </p:cNvPr>
              <p:cNvSpPr>
                <a:spLocks noChangeShapeType="1"/>
              </p:cNvSpPr>
              <p:nvPr userDrawn="1"/>
            </p:nvSpPr>
            <p:spPr bwMode="auto">
              <a:xfrm>
                <a:off x="75376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4" name="Line 100">
                <a:extLst>
                  <a:ext uri="{FF2B5EF4-FFF2-40B4-BE49-F238E27FC236}">
                    <a16:creationId xmlns:a16="http://schemas.microsoft.com/office/drawing/2014/main" id="{C8F65069-8B3E-410E-BFB0-329AB5A58C49}"/>
                  </a:ext>
                </a:extLst>
              </p:cNvPr>
              <p:cNvSpPr>
                <a:spLocks noChangeShapeType="1"/>
              </p:cNvSpPr>
              <p:nvPr userDrawn="1"/>
            </p:nvSpPr>
            <p:spPr bwMode="auto">
              <a:xfrm>
                <a:off x="1011363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5" name="Line 100">
                <a:extLst>
                  <a:ext uri="{FF2B5EF4-FFF2-40B4-BE49-F238E27FC236}">
                    <a16:creationId xmlns:a16="http://schemas.microsoft.com/office/drawing/2014/main" id="{3957CFDD-1A24-41AD-AC46-02B96736D4F9}"/>
                  </a:ext>
                </a:extLst>
              </p:cNvPr>
              <p:cNvSpPr>
                <a:spLocks noChangeShapeType="1"/>
              </p:cNvSpPr>
              <p:nvPr userDrawn="1"/>
            </p:nvSpPr>
            <p:spPr bwMode="auto">
              <a:xfrm>
                <a:off x="1025807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6" name="Line 100">
                <a:extLst>
                  <a:ext uri="{FF2B5EF4-FFF2-40B4-BE49-F238E27FC236}">
                    <a16:creationId xmlns:a16="http://schemas.microsoft.com/office/drawing/2014/main" id="{A64D2D0B-0CD8-4B73-9AA1-49902EB1BFD3}"/>
                  </a:ext>
                </a:extLst>
              </p:cNvPr>
              <p:cNvSpPr>
                <a:spLocks noChangeShapeType="1"/>
              </p:cNvSpPr>
              <p:nvPr userDrawn="1"/>
            </p:nvSpPr>
            <p:spPr bwMode="auto">
              <a:xfrm>
                <a:off x="1040206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7" name="Line 100">
                <a:extLst>
                  <a:ext uri="{FF2B5EF4-FFF2-40B4-BE49-F238E27FC236}">
                    <a16:creationId xmlns:a16="http://schemas.microsoft.com/office/drawing/2014/main" id="{6AB7AC07-4830-4DE3-B49F-37FAA2CE1C05}"/>
                  </a:ext>
                </a:extLst>
              </p:cNvPr>
              <p:cNvSpPr>
                <a:spLocks noChangeShapeType="1"/>
              </p:cNvSpPr>
              <p:nvPr userDrawn="1"/>
            </p:nvSpPr>
            <p:spPr bwMode="auto">
              <a:xfrm>
                <a:off x="1054606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grpSp>
      </p:grpSp>
    </p:spTree>
    <p:extLst>
      <p:ext uri="{BB962C8B-B14F-4D97-AF65-F5344CB8AC3E}">
        <p14:creationId xmlns:p14="http://schemas.microsoft.com/office/powerpoint/2010/main" val="3090608411"/>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2" r:id="rId3"/>
    <p:sldLayoutId id="2147483651" r:id="rId4"/>
    <p:sldLayoutId id="2147483650" r:id="rId5"/>
    <p:sldLayoutId id="2147483655" r:id="rId6"/>
    <p:sldLayoutId id="2147483656" r:id="rId7"/>
    <p:sldLayoutId id="2147483653" r:id="rId8"/>
    <p:sldLayoutId id="2147483658" r:id="rId9"/>
    <p:sldLayoutId id="2147483659" r:id="rId10"/>
  </p:sldLayoutIdLst>
  <p:txStyles>
    <p:titleStyle>
      <a:lvl1pPr algn="ctr" defTabSz="914406"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0" indent="0" algn="ctr" defTabSz="914406" rtl="0" eaLnBrk="1" latinLnBrk="0" hangingPunct="1">
        <a:lnSpc>
          <a:spcPct val="90000"/>
        </a:lnSpc>
        <a:spcBef>
          <a:spcPts val="1000"/>
        </a:spcBef>
        <a:buFontTx/>
        <a:buNone/>
        <a:defRPr kumimoji="1" sz="2800" kern="1200">
          <a:solidFill>
            <a:schemeClr val="tx1"/>
          </a:solidFill>
          <a:latin typeface="+mn-lt"/>
          <a:ea typeface="+mn-ea"/>
          <a:cs typeface="+mn-cs"/>
        </a:defRPr>
      </a:lvl1pPr>
      <a:lvl2pPr marL="0" indent="0" algn="l" defTabSz="914406" rtl="0" eaLnBrk="1" latinLnBrk="0" hangingPunct="1">
        <a:lnSpc>
          <a:spcPct val="90000"/>
        </a:lnSpc>
        <a:spcBef>
          <a:spcPts val="500"/>
        </a:spcBef>
        <a:buFontTx/>
        <a:buNone/>
        <a:defRPr kumimoji="1" sz="2400" kern="1200">
          <a:solidFill>
            <a:schemeClr val="tx1"/>
          </a:solidFill>
          <a:latin typeface="+mn-lt"/>
          <a:ea typeface="+mn-ea"/>
          <a:cs typeface="+mn-cs"/>
        </a:defRPr>
      </a:lvl2pPr>
      <a:lvl3pPr marL="0" indent="0" algn="l" defTabSz="914406" rtl="0" eaLnBrk="1" latinLnBrk="0" hangingPunct="1">
        <a:lnSpc>
          <a:spcPct val="90000"/>
        </a:lnSpc>
        <a:spcBef>
          <a:spcPts val="500"/>
        </a:spcBef>
        <a:buFontTx/>
        <a:buNone/>
        <a:defRPr kumimoji="1" sz="2000" kern="1200">
          <a:solidFill>
            <a:schemeClr val="tx1"/>
          </a:solidFill>
          <a:latin typeface="+mn-lt"/>
          <a:ea typeface="+mn-ea"/>
          <a:cs typeface="+mn-cs"/>
        </a:defRPr>
      </a:lvl3pPr>
      <a:lvl4pPr marL="0" indent="0" algn="l" defTabSz="914406" rtl="0" eaLnBrk="1" latinLnBrk="0" hangingPunct="1">
        <a:lnSpc>
          <a:spcPct val="90000"/>
        </a:lnSpc>
        <a:spcBef>
          <a:spcPts val="500"/>
        </a:spcBef>
        <a:buFontTx/>
        <a:buNone/>
        <a:defRPr kumimoji="1" sz="1800" kern="1200">
          <a:solidFill>
            <a:schemeClr val="tx1"/>
          </a:solidFill>
          <a:latin typeface="+mn-lt"/>
          <a:ea typeface="+mn-ea"/>
          <a:cs typeface="+mn-cs"/>
        </a:defRPr>
      </a:lvl4pPr>
      <a:lvl5pPr marL="0" indent="0" algn="l" defTabSz="914406" rtl="0" eaLnBrk="1" latinLnBrk="0" hangingPunct="1">
        <a:lnSpc>
          <a:spcPct val="90000"/>
        </a:lnSpc>
        <a:spcBef>
          <a:spcPts val="500"/>
        </a:spcBef>
        <a:buFontTx/>
        <a:buNone/>
        <a:defRPr kumimoji="1" sz="1800" kern="1200">
          <a:solidFill>
            <a:schemeClr val="tx1"/>
          </a:solidFill>
          <a:latin typeface="+mn-lt"/>
          <a:ea typeface="+mn-ea"/>
          <a:cs typeface="+mn-cs"/>
        </a:defRPr>
      </a:lvl5pPr>
      <a:lvl6pPr marL="2514617"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19"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23"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25"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6" rtl="0" eaLnBrk="1" latinLnBrk="0" hangingPunct="1">
        <a:defRPr kumimoji="1" sz="1800" kern="1200">
          <a:solidFill>
            <a:schemeClr val="tx1"/>
          </a:solidFill>
          <a:latin typeface="+mn-lt"/>
          <a:ea typeface="+mn-ea"/>
          <a:cs typeface="+mn-cs"/>
        </a:defRPr>
      </a:lvl1pPr>
      <a:lvl2pPr marL="457203" algn="l" defTabSz="914406" rtl="0" eaLnBrk="1" latinLnBrk="0" hangingPunct="1">
        <a:defRPr kumimoji="1" sz="1800" kern="1200">
          <a:solidFill>
            <a:schemeClr val="tx1"/>
          </a:solidFill>
          <a:latin typeface="+mn-lt"/>
          <a:ea typeface="+mn-ea"/>
          <a:cs typeface="+mn-cs"/>
        </a:defRPr>
      </a:lvl2pPr>
      <a:lvl3pPr marL="914406" algn="l" defTabSz="914406" rtl="0" eaLnBrk="1" latinLnBrk="0" hangingPunct="1">
        <a:defRPr kumimoji="1" sz="1800" kern="1200">
          <a:solidFill>
            <a:schemeClr val="tx1"/>
          </a:solidFill>
          <a:latin typeface="+mn-lt"/>
          <a:ea typeface="+mn-ea"/>
          <a:cs typeface="+mn-cs"/>
        </a:defRPr>
      </a:lvl3pPr>
      <a:lvl4pPr marL="1371609" algn="l" defTabSz="914406" rtl="0" eaLnBrk="1" latinLnBrk="0" hangingPunct="1">
        <a:defRPr kumimoji="1" sz="1800" kern="1200">
          <a:solidFill>
            <a:schemeClr val="tx1"/>
          </a:solidFill>
          <a:latin typeface="+mn-lt"/>
          <a:ea typeface="+mn-ea"/>
          <a:cs typeface="+mn-cs"/>
        </a:defRPr>
      </a:lvl4pPr>
      <a:lvl5pPr marL="1828812" algn="l" defTabSz="914406" rtl="0" eaLnBrk="1" latinLnBrk="0" hangingPunct="1">
        <a:defRPr kumimoji="1" sz="1800" kern="1200">
          <a:solidFill>
            <a:schemeClr val="tx1"/>
          </a:solidFill>
          <a:latin typeface="+mn-lt"/>
          <a:ea typeface="+mn-ea"/>
          <a:cs typeface="+mn-cs"/>
        </a:defRPr>
      </a:lvl5pPr>
      <a:lvl6pPr marL="2286015" algn="l" defTabSz="914406" rtl="0" eaLnBrk="1" latinLnBrk="0" hangingPunct="1">
        <a:defRPr kumimoji="1" sz="1800" kern="1200">
          <a:solidFill>
            <a:schemeClr val="tx1"/>
          </a:solidFill>
          <a:latin typeface="+mn-lt"/>
          <a:ea typeface="+mn-ea"/>
          <a:cs typeface="+mn-cs"/>
        </a:defRPr>
      </a:lvl6pPr>
      <a:lvl7pPr marL="2743218" algn="l" defTabSz="914406" rtl="0" eaLnBrk="1" latinLnBrk="0" hangingPunct="1">
        <a:defRPr kumimoji="1" sz="1800" kern="1200">
          <a:solidFill>
            <a:schemeClr val="tx1"/>
          </a:solidFill>
          <a:latin typeface="+mn-lt"/>
          <a:ea typeface="+mn-ea"/>
          <a:cs typeface="+mn-cs"/>
        </a:defRPr>
      </a:lvl7pPr>
      <a:lvl8pPr marL="3200421" algn="l" defTabSz="914406" rtl="0" eaLnBrk="1" latinLnBrk="0" hangingPunct="1">
        <a:defRPr kumimoji="1" sz="1800" kern="1200">
          <a:solidFill>
            <a:schemeClr val="tx1"/>
          </a:solidFill>
          <a:latin typeface="+mn-lt"/>
          <a:ea typeface="+mn-ea"/>
          <a:cs typeface="+mn-cs"/>
        </a:defRPr>
      </a:lvl8pPr>
      <a:lvl9pPr marL="3657624" algn="l" defTabSz="914406"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0" userDrawn="1">
          <p15:clr>
            <a:srgbClr val="F26B43"/>
          </p15:clr>
        </p15:guide>
        <p15:guide id="2" orient="horz" pos="2160" userDrawn="1">
          <p15:clr>
            <a:srgbClr val="F26B43"/>
          </p15:clr>
        </p15:guide>
        <p15:guide id="3" orient="horz" pos="20" userDrawn="1">
          <p15:clr>
            <a:srgbClr val="F26B43"/>
          </p15:clr>
        </p15:guide>
        <p15:guide id="4" orient="horz" pos="4217" userDrawn="1">
          <p15:clr>
            <a:srgbClr val="F26B43"/>
          </p15:clr>
        </p15:guide>
        <p15:guide id="5" pos="6145" userDrawn="1">
          <p15:clr>
            <a:srgbClr val="F26B43"/>
          </p15:clr>
        </p15:guide>
        <p15:guide id="6" pos="95" userDrawn="1">
          <p15:clr>
            <a:srgbClr val="F26B43"/>
          </p15:clr>
        </p15:guide>
        <p15:guide id="7" orient="horz" pos="638" userDrawn="1">
          <p15:clr>
            <a:srgbClr val="F26B43"/>
          </p15:clr>
        </p15:guide>
      </p15:sldGuideLst>
    </p:ext>
  </p:extLst>
</p:sldMaster>
</file>

<file path=ppt/slides/_rels/slide1.xml.rels><?xml version="1.0" encoding="UTF-8" standalone="yes"?><Relationships xmlns="http://schemas.openxmlformats.org/package/2006/relationships"><Relationship Id="rId1" Target="../tags/tag3.xml" Type="http://schemas.openxmlformats.org/officeDocument/2006/relationships/tags"/><Relationship Id="rId2" Target="../slideLayouts/slideLayout10.xml" Type="http://schemas.openxmlformats.org/officeDocument/2006/relationships/slideLayout"/><Relationship Id="rId3" Target="../notesSlides/notesSlide1.xml" Type="http://schemas.openxmlformats.org/officeDocument/2006/relationships/notesSlide"/><Relationship Id="rId4" Target="../embeddings/oleObject2.bin" Type="http://schemas.openxmlformats.org/officeDocument/2006/relationships/oleObject"/><Relationship Id="rId5" Target="../media/image1.emf" Type="http://schemas.openxmlformats.org/officeDocument/2006/relationships/image"/><Relationship Id="rId6" Target="../media/image15.png" Type="http://schemas.openxmlformats.org/officeDocument/2006/relationships/image"/></Relationships>
</file>

<file path=ppt/slides/_rels/slide2.xml.rels><?xml version="1.0" encoding="UTF-8" standalone="yes"?><Relationships xmlns="http://schemas.openxmlformats.org/package/2006/relationships"><Relationship Id="rId1" Target="../tags/tag4.xml" Type="http://schemas.openxmlformats.org/officeDocument/2006/relationships/tags"/><Relationship Id="rId2" Target="../slideLayouts/slideLayout10.xml" Type="http://schemas.openxmlformats.org/officeDocument/2006/relationships/slideLayout"/><Relationship Id="rId3" Target="../notesSlides/notesSlide2.xml" Type="http://schemas.openxmlformats.org/officeDocument/2006/relationships/notesSlide"/><Relationship Id="rId4" Target="../embeddings/oleObject2.bin" Type="http://schemas.openxmlformats.org/officeDocument/2006/relationships/oleObject"/><Relationship Id="rId5" Target="../media/image1.emf" Type="http://schemas.openxmlformats.org/officeDocument/2006/relationships/image"/><Relationship Id="rId6" Target="../media/image15.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E7F03E2A-249D-47BB-B93B-C37147D89165}"/>
              </a:ext>
            </a:extLst>
          </p:cNvPr>
          <p:cNvGraphicFramePr>
            <a:graphicFrameLocks noChangeAspect="1"/>
          </p:cNvGraphicFramePr>
          <p:nvPr>
            <p:custDataLst>
              <p:tags r:id="rId1"/>
            </p:custDataLst>
            <p:extLst>
              <p:ext uri="{D42A27DB-BD31-4B8C-83A1-F6EECF244321}">
                <p14:modId xmlns:p14="http://schemas.microsoft.com/office/powerpoint/2010/main" val="1094123121"/>
              </p:ext>
            </p:extLst>
          </p:nvPr>
        </p:nvGraphicFramePr>
        <p:xfrm>
          <a:off x="205838" y="72921"/>
          <a:ext cx="1411" cy="1411"/>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3" name="オブジェクト 2" hidden="1">
                        <a:extLst>
                          <a:ext uri="{FF2B5EF4-FFF2-40B4-BE49-F238E27FC236}">
                            <a16:creationId xmlns:a16="http://schemas.microsoft.com/office/drawing/2014/main" id="{E7F03E2A-249D-47BB-B93B-C37147D89165}"/>
                          </a:ext>
                        </a:extLst>
                      </p:cNvPr>
                      <p:cNvPicPr/>
                      <p:nvPr/>
                    </p:nvPicPr>
                    <p:blipFill>
                      <a:blip r:embed="rId5"/>
                      <a:stretch>
                        <a:fillRect/>
                      </a:stretch>
                    </p:blipFill>
                    <p:spPr>
                      <a:xfrm>
                        <a:off x="205838" y="72921"/>
                        <a:ext cx="1411" cy="1411"/>
                      </a:xfrm>
                      <a:prstGeom prst="rect">
                        <a:avLst/>
                      </a:prstGeom>
                    </p:spPr>
                  </p:pic>
                </p:oleObj>
              </mc:Fallback>
            </mc:AlternateContent>
          </a:graphicData>
        </a:graphic>
      </p:graphicFrame>
      <p:sp>
        <p:nvSpPr>
          <p:cNvPr id="2" name="正方形/長方形 1">
            <a:extLst>
              <a:ext uri="{FF2B5EF4-FFF2-40B4-BE49-F238E27FC236}">
                <a16:creationId xmlns:a16="http://schemas.microsoft.com/office/drawing/2014/main" id="{A297745C-7241-40B2-A78F-1626D13992D3}"/>
              </a:ext>
            </a:extLst>
          </p:cNvPr>
          <p:cNvSpPr/>
          <p:nvPr/>
        </p:nvSpPr>
        <p:spPr>
          <a:xfrm>
            <a:off x="62400" y="52211"/>
            <a:ext cx="5398600" cy="518152"/>
          </a:xfrm>
          <a:prstGeom prst="rect">
            <a:avLst/>
          </a:prstGeom>
          <a:solidFill>
            <a:srgbClr val="22AAE4"/>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763" b="1" dirty="0">
                <a:solidFill>
                  <a:schemeClr val="bg1"/>
                </a:solidFill>
                <a:latin typeface="Meiryo UI" panose="020B0604030504040204" pitchFamily="50" charset="-128"/>
                <a:ea typeface="Meiryo UI" panose="020B0604030504040204" pitchFamily="50" charset="-128"/>
              </a:rPr>
              <a:t>「企業・団体名」</a:t>
            </a:r>
            <a:endParaRPr lang="en-US" sz="1763" b="1" dirty="0">
              <a:solidFill>
                <a:schemeClr val="bg1"/>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B71819CA-3200-421B-B328-F7763D3F7ED2}"/>
              </a:ext>
            </a:extLst>
          </p:cNvPr>
          <p:cNvSpPr/>
          <p:nvPr/>
        </p:nvSpPr>
        <p:spPr>
          <a:xfrm>
            <a:off x="59715" y="5507155"/>
            <a:ext cx="9779610" cy="327546"/>
          </a:xfrm>
          <a:prstGeom prst="rect">
            <a:avLst/>
          </a:prstGeom>
          <a:solidFill>
            <a:srgbClr val="22AAE4"/>
          </a:solidFill>
          <a:ln w="12700" cap="flat" cmpd="sng" algn="ctr">
            <a:solidFill>
              <a:schemeClr val="accent1">
                <a:lumMod val="50000"/>
              </a:schemeClr>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Meiryo UI" panose="020B0604030504040204" pitchFamily="50" charset="-128"/>
                <a:ea typeface="Meiryo UI" panose="020B0604030504040204" pitchFamily="50" charset="-128"/>
              </a:rPr>
              <a:t>５．自治体との実績</a:t>
            </a:r>
            <a:endParaRPr lang="en-US" sz="1600" b="1" dirty="0">
              <a:solidFill>
                <a:schemeClr val="bg1"/>
              </a:solidFill>
              <a:latin typeface="Meiryo UI" panose="020B0604030504040204" pitchFamily="50" charset="-128"/>
              <a:ea typeface="Meiryo UI" panose="020B0604030504040204" pitchFamily="50" charset="-128"/>
            </a:endParaRPr>
          </a:p>
        </p:txBody>
      </p:sp>
      <p:sp>
        <p:nvSpPr>
          <p:cNvPr id="37" name="正方形/長方形 36">
            <a:extLst>
              <a:ext uri="{FF2B5EF4-FFF2-40B4-BE49-F238E27FC236}">
                <a16:creationId xmlns:a16="http://schemas.microsoft.com/office/drawing/2014/main" id="{DFB914CB-C45E-44DD-8329-E574449D554E}"/>
              </a:ext>
            </a:extLst>
          </p:cNvPr>
          <p:cNvSpPr/>
          <p:nvPr/>
        </p:nvSpPr>
        <p:spPr>
          <a:xfrm>
            <a:off x="59715" y="5834702"/>
            <a:ext cx="9779610" cy="918788"/>
          </a:xfrm>
          <a:prstGeom prst="rect">
            <a:avLst/>
          </a:prstGeom>
          <a:noFill/>
          <a:ln w="12700" cap="flat" cmpd="sng" algn="ctr">
            <a:solidFill>
              <a:schemeClr val="accent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tx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494FA65A-9636-4386-9C73-2E6BE4EAB134}"/>
              </a:ext>
            </a:extLst>
          </p:cNvPr>
          <p:cNvSpPr/>
          <p:nvPr/>
        </p:nvSpPr>
        <p:spPr>
          <a:xfrm>
            <a:off x="59716" y="813379"/>
            <a:ext cx="9779610" cy="777296"/>
          </a:xfrm>
          <a:prstGeom prst="rect">
            <a:avLst/>
          </a:prstGeom>
          <a:noFill/>
          <a:ln w="12700" cap="flat" cmpd="sng" algn="ctr">
            <a:solidFill>
              <a:schemeClr val="accent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tx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rgbClr val="0070C0"/>
              </a:solidFill>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9298A21D-5B0B-43BC-901B-41F429AC0834}"/>
              </a:ext>
            </a:extLst>
          </p:cNvPr>
          <p:cNvSpPr/>
          <p:nvPr/>
        </p:nvSpPr>
        <p:spPr>
          <a:xfrm>
            <a:off x="59716" y="618309"/>
            <a:ext cx="9779610" cy="327615"/>
          </a:xfrm>
          <a:prstGeom prst="rect">
            <a:avLst/>
          </a:prstGeom>
          <a:solidFill>
            <a:srgbClr val="22AAE4"/>
          </a:solidFill>
          <a:ln w="12700" cap="flat" cmpd="sng" algn="ctr">
            <a:solidFill>
              <a:schemeClr val="accent1">
                <a:lumMod val="50000"/>
              </a:schemeClr>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Meiryo UI" panose="020B0604030504040204" pitchFamily="50" charset="-128"/>
                <a:ea typeface="Meiryo UI" panose="020B0604030504040204" pitchFamily="50" charset="-128"/>
              </a:rPr>
              <a:t>１．会社概要</a:t>
            </a:r>
            <a:endParaRPr lang="en-US" sz="1600" b="1" dirty="0">
              <a:solidFill>
                <a:schemeClr val="bg1"/>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848CBA36-4817-9AA5-A600-514A3782B351}"/>
              </a:ext>
            </a:extLst>
          </p:cNvPr>
          <p:cNvSpPr txBox="1"/>
          <p:nvPr/>
        </p:nvSpPr>
        <p:spPr>
          <a:xfrm>
            <a:off x="69231" y="948724"/>
            <a:ext cx="1261884" cy="307777"/>
          </a:xfrm>
          <a:prstGeom prst="rect">
            <a:avLst/>
          </a:prstGeom>
          <a:noFill/>
          <a:ln>
            <a:noFill/>
          </a:ln>
        </p:spPr>
        <p:txBody>
          <a:bodyPr wrap="none" rtlCol="0">
            <a:spAutoFit/>
          </a:bodyPr>
          <a:lstStyle/>
          <a:p>
            <a:r>
              <a:rPr kumimoji="1" lang="en-US" altLang="ja-JP" sz="1400" dirty="0"/>
              <a:t>【</a:t>
            </a:r>
            <a:r>
              <a:rPr kumimoji="1" lang="ja-JP" altLang="en-US" sz="1400" dirty="0"/>
              <a:t>本社所在地</a:t>
            </a:r>
            <a:r>
              <a:rPr kumimoji="1" lang="en-US" altLang="ja-JP" sz="1400" dirty="0"/>
              <a:t>】</a:t>
            </a:r>
            <a:endParaRPr kumimoji="1" lang="ja-JP" altLang="en-US" sz="1400" dirty="0"/>
          </a:p>
        </p:txBody>
      </p:sp>
      <p:sp>
        <p:nvSpPr>
          <p:cNvPr id="9" name="正方形/長方形 8">
            <a:extLst>
              <a:ext uri="{FF2B5EF4-FFF2-40B4-BE49-F238E27FC236}">
                <a16:creationId xmlns:a16="http://schemas.microsoft.com/office/drawing/2014/main" id="{993EE110-4800-F523-894E-D4FB73EC8CA2}"/>
              </a:ext>
            </a:extLst>
          </p:cNvPr>
          <p:cNvSpPr/>
          <p:nvPr/>
        </p:nvSpPr>
        <p:spPr>
          <a:xfrm>
            <a:off x="59715" y="1800285"/>
            <a:ext cx="9779610" cy="1031805"/>
          </a:xfrm>
          <a:prstGeom prst="rect">
            <a:avLst/>
          </a:prstGeom>
          <a:noFill/>
          <a:ln w="12700" cap="flat" cmpd="sng" algn="ctr">
            <a:solidFill>
              <a:schemeClr val="accent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tx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rgbClr val="0070C0"/>
              </a:solidFill>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CB686CA5-DC69-D3C1-6BC5-BAAD53D47C36}"/>
              </a:ext>
            </a:extLst>
          </p:cNvPr>
          <p:cNvSpPr/>
          <p:nvPr/>
        </p:nvSpPr>
        <p:spPr>
          <a:xfrm>
            <a:off x="59715" y="1678363"/>
            <a:ext cx="9779610" cy="307777"/>
          </a:xfrm>
          <a:prstGeom prst="rect">
            <a:avLst/>
          </a:prstGeom>
          <a:solidFill>
            <a:srgbClr val="22AAE4"/>
          </a:solidFill>
          <a:ln w="12700" cap="flat" cmpd="sng" algn="ctr">
            <a:solidFill>
              <a:schemeClr val="accent1">
                <a:lumMod val="50000"/>
              </a:schemeClr>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Meiryo UI" panose="020B0604030504040204" pitchFamily="50" charset="-128"/>
                <a:ea typeface="Meiryo UI" panose="020B0604030504040204" pitchFamily="50" charset="-128"/>
              </a:rPr>
              <a:t>２．地域づくりに貢献する「地域脱炭素」を通じて、実現したい社会像</a:t>
            </a:r>
            <a:endParaRPr lang="en-US" sz="1600" b="1" dirty="0">
              <a:solidFill>
                <a:schemeClr val="bg1"/>
              </a:solidFill>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CEFA69EF-75C6-6E29-D762-F29C5BC16971}"/>
              </a:ext>
            </a:extLst>
          </p:cNvPr>
          <p:cNvSpPr txBox="1"/>
          <p:nvPr/>
        </p:nvSpPr>
        <p:spPr>
          <a:xfrm>
            <a:off x="5554261" y="891"/>
            <a:ext cx="1531188" cy="307777"/>
          </a:xfrm>
          <a:prstGeom prst="rect">
            <a:avLst/>
          </a:prstGeom>
          <a:noFill/>
        </p:spPr>
        <p:txBody>
          <a:bodyPr wrap="none" rtlCol="0">
            <a:spAutoFit/>
          </a:bodyPr>
          <a:lstStyle/>
          <a:p>
            <a:r>
              <a:rPr kumimoji="1" lang="en-US" altLang="ja-JP" sz="1400" dirty="0"/>
              <a:t>【</a:t>
            </a:r>
            <a:r>
              <a:rPr kumimoji="1" lang="ja-JP" altLang="en-US" sz="1400" dirty="0"/>
              <a:t>九州・沖縄地区</a:t>
            </a:r>
            <a:r>
              <a:rPr kumimoji="1" lang="en-US" altLang="ja-JP" sz="1400" dirty="0"/>
              <a:t>】</a:t>
            </a:r>
            <a:endParaRPr kumimoji="1" lang="ja-JP" altLang="en-US" sz="1400" dirty="0"/>
          </a:p>
        </p:txBody>
      </p:sp>
      <p:sp>
        <p:nvSpPr>
          <p:cNvPr id="14" name="テキスト ボックス 13">
            <a:extLst>
              <a:ext uri="{FF2B5EF4-FFF2-40B4-BE49-F238E27FC236}">
                <a16:creationId xmlns:a16="http://schemas.microsoft.com/office/drawing/2014/main" id="{DD1111DC-58D7-0292-F72B-0960EB05F9CC}"/>
              </a:ext>
            </a:extLst>
          </p:cNvPr>
          <p:cNvSpPr txBox="1"/>
          <p:nvPr/>
        </p:nvSpPr>
        <p:spPr>
          <a:xfrm>
            <a:off x="5550645" y="263975"/>
            <a:ext cx="2954655" cy="276999"/>
          </a:xfrm>
          <a:prstGeom prst="rect">
            <a:avLst/>
          </a:prstGeom>
          <a:noFill/>
        </p:spPr>
        <p:txBody>
          <a:bodyPr wrap="none" rtlCol="0">
            <a:spAutoFit/>
          </a:bodyPr>
          <a:lstStyle/>
          <a:p>
            <a:r>
              <a:rPr kumimoji="1" lang="ja-JP" altLang="en-US" sz="1200" u="sng" dirty="0"/>
              <a:t>地域脱炭素に向けたマッチングイベント概要書</a:t>
            </a:r>
          </a:p>
        </p:txBody>
      </p:sp>
      <p:sp>
        <p:nvSpPr>
          <p:cNvPr id="18" name="正方形/長方形 17">
            <a:extLst>
              <a:ext uri="{FF2B5EF4-FFF2-40B4-BE49-F238E27FC236}">
                <a16:creationId xmlns:a16="http://schemas.microsoft.com/office/drawing/2014/main" id="{DD74236A-C898-87E4-E9C1-0242AB136305}"/>
              </a:ext>
            </a:extLst>
          </p:cNvPr>
          <p:cNvSpPr/>
          <p:nvPr/>
        </p:nvSpPr>
        <p:spPr>
          <a:xfrm>
            <a:off x="59715" y="2887780"/>
            <a:ext cx="9779610" cy="268174"/>
          </a:xfrm>
          <a:prstGeom prst="rect">
            <a:avLst/>
          </a:prstGeom>
          <a:solidFill>
            <a:srgbClr val="22AAE4"/>
          </a:solidFill>
          <a:ln w="12700" cap="flat" cmpd="sng" algn="ctr">
            <a:solidFill>
              <a:schemeClr val="accent1">
                <a:lumMod val="50000"/>
              </a:schemeClr>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Meiryo UI" panose="020B0604030504040204" pitchFamily="50" charset="-128"/>
                <a:ea typeface="Meiryo UI" panose="020B0604030504040204" pitchFamily="50" charset="-128"/>
              </a:rPr>
              <a:t>３．得意とする脱炭素事業・再エネ事業の種別（キーワード）</a:t>
            </a:r>
            <a:endParaRPr lang="en-US" sz="1600" b="1" dirty="0">
              <a:solidFill>
                <a:schemeClr val="bg1"/>
              </a:solidFill>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E52F8F67-E210-F6A1-1C66-F3CE11BCE1BB}"/>
              </a:ext>
            </a:extLst>
          </p:cNvPr>
          <p:cNvSpPr/>
          <p:nvPr/>
        </p:nvSpPr>
        <p:spPr>
          <a:xfrm>
            <a:off x="59715" y="3155954"/>
            <a:ext cx="9779610" cy="799275"/>
          </a:xfrm>
          <a:prstGeom prst="rect">
            <a:avLst/>
          </a:prstGeom>
          <a:noFill/>
          <a:ln w="12700" cap="flat" cmpd="sng" algn="ctr">
            <a:solidFill>
              <a:schemeClr val="accent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tx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p:txBody>
      </p:sp>
      <p:pic>
        <p:nvPicPr>
          <p:cNvPr id="24" name="図 23">
            <a:extLst>
              <a:ext uri="{FF2B5EF4-FFF2-40B4-BE49-F238E27FC236}">
                <a16:creationId xmlns:a16="http://schemas.microsoft.com/office/drawing/2014/main" id="{0E13EFF5-98EB-BC07-BE98-515BD4C46905}"/>
              </a:ext>
            </a:extLst>
          </p:cNvPr>
          <p:cNvPicPr>
            <a:picLocks noChangeAspect="1"/>
          </p:cNvPicPr>
          <p:nvPr/>
        </p:nvPicPr>
        <p:blipFill>
          <a:blip r:embed="rId6"/>
          <a:stretch>
            <a:fillRect/>
          </a:stretch>
        </p:blipFill>
        <p:spPr>
          <a:xfrm>
            <a:off x="8962581" y="43955"/>
            <a:ext cx="762000" cy="552450"/>
          </a:xfrm>
          <a:prstGeom prst="rect">
            <a:avLst/>
          </a:prstGeom>
        </p:spPr>
      </p:pic>
      <p:sp>
        <p:nvSpPr>
          <p:cNvPr id="25" name="テキスト ボックス 24">
            <a:extLst>
              <a:ext uri="{FF2B5EF4-FFF2-40B4-BE49-F238E27FC236}">
                <a16:creationId xmlns:a16="http://schemas.microsoft.com/office/drawing/2014/main" id="{76932D95-5301-FBCA-CFCA-6CC6AE4A4A5D}"/>
              </a:ext>
            </a:extLst>
          </p:cNvPr>
          <p:cNvSpPr txBox="1"/>
          <p:nvPr/>
        </p:nvSpPr>
        <p:spPr>
          <a:xfrm>
            <a:off x="2307309" y="950530"/>
            <a:ext cx="723275" cy="307777"/>
          </a:xfrm>
          <a:prstGeom prst="rect">
            <a:avLst/>
          </a:prstGeom>
          <a:noFill/>
          <a:ln>
            <a:noFill/>
          </a:ln>
        </p:spPr>
        <p:txBody>
          <a:bodyPr wrap="none" rtlCol="0">
            <a:spAutoFit/>
          </a:bodyPr>
          <a:lstStyle/>
          <a:p>
            <a:r>
              <a:rPr kumimoji="1" lang="en-US" altLang="ja-JP" sz="1400" dirty="0"/>
              <a:t>【</a:t>
            </a:r>
            <a:r>
              <a:rPr kumimoji="1" lang="ja-JP" altLang="en-US" sz="1400" dirty="0"/>
              <a:t>業種</a:t>
            </a:r>
            <a:r>
              <a:rPr kumimoji="1" lang="en-US" altLang="ja-JP" sz="1400" dirty="0"/>
              <a:t>】</a:t>
            </a:r>
            <a:endParaRPr kumimoji="1" lang="ja-JP" altLang="en-US" sz="1400" dirty="0"/>
          </a:p>
        </p:txBody>
      </p:sp>
      <p:sp>
        <p:nvSpPr>
          <p:cNvPr id="27" name="テキスト ボックス 26">
            <a:extLst>
              <a:ext uri="{FF2B5EF4-FFF2-40B4-BE49-F238E27FC236}">
                <a16:creationId xmlns:a16="http://schemas.microsoft.com/office/drawing/2014/main" id="{FA30AA5D-3AA8-DBAF-90FC-F246AE0577DA}"/>
              </a:ext>
            </a:extLst>
          </p:cNvPr>
          <p:cNvSpPr txBox="1"/>
          <p:nvPr/>
        </p:nvSpPr>
        <p:spPr>
          <a:xfrm>
            <a:off x="8236596" y="948724"/>
            <a:ext cx="1457450" cy="307777"/>
          </a:xfrm>
          <a:prstGeom prst="rect">
            <a:avLst/>
          </a:prstGeom>
          <a:noFill/>
          <a:ln>
            <a:noFill/>
          </a:ln>
        </p:spPr>
        <p:txBody>
          <a:bodyPr wrap="none" rtlCol="0">
            <a:spAutoFit/>
          </a:bodyPr>
          <a:lstStyle/>
          <a:p>
            <a:r>
              <a:rPr kumimoji="1" lang="en-US" altLang="ja-JP" sz="1400" dirty="0"/>
              <a:t>【</a:t>
            </a:r>
            <a:r>
              <a:rPr kumimoji="1" lang="ja-JP" altLang="en-US" sz="1400" dirty="0"/>
              <a:t>事業活動エリア</a:t>
            </a:r>
            <a:r>
              <a:rPr kumimoji="1" lang="en-US" altLang="ja-JP" sz="1400" dirty="0"/>
              <a:t>】</a:t>
            </a:r>
            <a:endParaRPr kumimoji="1" lang="ja-JP" altLang="en-US" sz="1400" dirty="0"/>
          </a:p>
        </p:txBody>
      </p:sp>
      <p:sp>
        <p:nvSpPr>
          <p:cNvPr id="7" name="テキスト ボックス 6">
            <a:extLst>
              <a:ext uri="{FF2B5EF4-FFF2-40B4-BE49-F238E27FC236}">
                <a16:creationId xmlns:a16="http://schemas.microsoft.com/office/drawing/2014/main" id="{22AB5EE5-A9BE-E2A7-E873-4D60567AF611}"/>
              </a:ext>
            </a:extLst>
          </p:cNvPr>
          <p:cNvSpPr txBox="1"/>
          <p:nvPr/>
        </p:nvSpPr>
        <p:spPr>
          <a:xfrm>
            <a:off x="3636150" y="950996"/>
            <a:ext cx="1082348" cy="307777"/>
          </a:xfrm>
          <a:prstGeom prst="rect">
            <a:avLst/>
          </a:prstGeom>
          <a:noFill/>
          <a:ln>
            <a:noFill/>
          </a:ln>
        </p:spPr>
        <p:txBody>
          <a:bodyPr wrap="none" rtlCol="0">
            <a:spAutoFit/>
          </a:bodyPr>
          <a:lstStyle/>
          <a:p>
            <a:r>
              <a:rPr kumimoji="1" lang="en-US" altLang="ja-JP" sz="1400" dirty="0"/>
              <a:t>【</a:t>
            </a:r>
            <a:r>
              <a:rPr kumimoji="1" lang="ja-JP" altLang="en-US" sz="1400" dirty="0"/>
              <a:t>事業概要</a:t>
            </a:r>
            <a:r>
              <a:rPr kumimoji="1" lang="en-US" altLang="ja-JP" sz="1400" dirty="0"/>
              <a:t>】</a:t>
            </a:r>
            <a:endParaRPr kumimoji="1" lang="ja-JP" altLang="en-US" sz="1400" dirty="0"/>
          </a:p>
        </p:txBody>
      </p:sp>
      <p:cxnSp>
        <p:nvCxnSpPr>
          <p:cNvPr id="10" name="直線コネクタ 9">
            <a:extLst>
              <a:ext uri="{FF2B5EF4-FFF2-40B4-BE49-F238E27FC236}">
                <a16:creationId xmlns:a16="http://schemas.microsoft.com/office/drawing/2014/main" id="{6787F1A7-4697-7022-DF14-D8DCE8151E66}"/>
              </a:ext>
            </a:extLst>
          </p:cNvPr>
          <p:cNvCxnSpPr/>
          <p:nvPr/>
        </p:nvCxnSpPr>
        <p:spPr>
          <a:xfrm>
            <a:off x="8226470" y="945924"/>
            <a:ext cx="0" cy="644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2867A1D7-82F5-FCF5-D7C7-FAB0DF0BA0AA}"/>
              </a:ext>
            </a:extLst>
          </p:cNvPr>
          <p:cNvCxnSpPr/>
          <p:nvPr/>
        </p:nvCxnSpPr>
        <p:spPr>
          <a:xfrm>
            <a:off x="2298655" y="943650"/>
            <a:ext cx="0" cy="644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6453E2A4-70A7-8D89-AB94-50AE7007BDD6}"/>
              </a:ext>
            </a:extLst>
          </p:cNvPr>
          <p:cNvCxnSpPr/>
          <p:nvPr/>
        </p:nvCxnSpPr>
        <p:spPr>
          <a:xfrm>
            <a:off x="3611119" y="945922"/>
            <a:ext cx="0" cy="644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正方形/長方形 42">
            <a:extLst>
              <a:ext uri="{FF2B5EF4-FFF2-40B4-BE49-F238E27FC236}">
                <a16:creationId xmlns:a16="http://schemas.microsoft.com/office/drawing/2014/main" id="{857D9AA2-D4D8-B77F-B39F-8C8F791B30FA}"/>
              </a:ext>
            </a:extLst>
          </p:cNvPr>
          <p:cNvSpPr/>
          <p:nvPr/>
        </p:nvSpPr>
        <p:spPr>
          <a:xfrm>
            <a:off x="59715" y="4033680"/>
            <a:ext cx="9779610" cy="327547"/>
          </a:xfrm>
          <a:prstGeom prst="rect">
            <a:avLst/>
          </a:prstGeom>
          <a:solidFill>
            <a:srgbClr val="22AAE4"/>
          </a:solidFill>
          <a:ln w="12700" cap="flat" cmpd="sng" algn="ctr">
            <a:solidFill>
              <a:schemeClr val="accent1">
                <a:lumMod val="50000"/>
              </a:schemeClr>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Meiryo UI" panose="020B0604030504040204" pitchFamily="50" charset="-128"/>
                <a:ea typeface="Meiryo UI" panose="020B0604030504040204" pitchFamily="50" charset="-128"/>
              </a:rPr>
              <a:t>４．自治体の脱炭素の目標や課題に対して提供可能なソリューション</a:t>
            </a:r>
            <a:endParaRPr lang="en-US" sz="1600" b="1" dirty="0">
              <a:solidFill>
                <a:schemeClr val="bg1"/>
              </a:solidFill>
              <a:latin typeface="Meiryo UI" panose="020B0604030504040204" pitchFamily="50" charset="-128"/>
              <a:ea typeface="Meiryo UI" panose="020B0604030504040204" pitchFamily="50" charset="-128"/>
            </a:endParaRPr>
          </a:p>
        </p:txBody>
      </p:sp>
      <p:sp>
        <p:nvSpPr>
          <p:cNvPr id="45" name="正方形/長方形 44">
            <a:extLst>
              <a:ext uri="{FF2B5EF4-FFF2-40B4-BE49-F238E27FC236}">
                <a16:creationId xmlns:a16="http://schemas.microsoft.com/office/drawing/2014/main" id="{0422C329-6CE6-7229-2CE5-DAC4857FF180}"/>
              </a:ext>
            </a:extLst>
          </p:cNvPr>
          <p:cNvSpPr/>
          <p:nvPr/>
        </p:nvSpPr>
        <p:spPr>
          <a:xfrm>
            <a:off x="59715" y="4361228"/>
            <a:ext cx="9779610" cy="1072480"/>
          </a:xfrm>
          <a:prstGeom prst="rect">
            <a:avLst/>
          </a:prstGeom>
          <a:noFill/>
          <a:ln w="12700" cap="flat" cmpd="sng" algn="ctr">
            <a:solidFill>
              <a:schemeClr val="accent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tx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49" name="テキスト ボックス 48">
            <a:extLst>
              <a:ext uri="{FF2B5EF4-FFF2-40B4-BE49-F238E27FC236}">
                <a16:creationId xmlns:a16="http://schemas.microsoft.com/office/drawing/2014/main" id="{33AC5EA5-0E7F-4943-5014-E4260777B14C}"/>
              </a:ext>
            </a:extLst>
          </p:cNvPr>
          <p:cNvSpPr txBox="1"/>
          <p:nvPr/>
        </p:nvSpPr>
        <p:spPr>
          <a:xfrm>
            <a:off x="0" y="1981387"/>
            <a:ext cx="8767144" cy="276999"/>
          </a:xfrm>
          <a:prstGeom prst="rect">
            <a:avLst/>
          </a:prstGeom>
          <a:noFill/>
          <a:ln>
            <a:noFill/>
          </a:ln>
        </p:spPr>
        <p:txBody>
          <a:bodyPr wrap="none" rtlCol="0">
            <a:spAutoFit/>
          </a:bodyPr>
          <a:lstStyle/>
          <a:p>
            <a:r>
              <a:rPr kumimoji="1" lang="ja-JP" altLang="en-US" sz="1200" dirty="0"/>
              <a:t>■ 自治体と連携してどのような地域社会を作っていきたいか、貴社の方針や考え方、自治体と連携する際の姿勢などについて簡潔に記載する。</a:t>
            </a:r>
          </a:p>
        </p:txBody>
      </p:sp>
      <p:sp>
        <p:nvSpPr>
          <p:cNvPr id="51" name="テキスト ボックス 50">
            <a:extLst>
              <a:ext uri="{FF2B5EF4-FFF2-40B4-BE49-F238E27FC236}">
                <a16:creationId xmlns:a16="http://schemas.microsoft.com/office/drawing/2014/main" id="{FE89BEFA-0970-6CAD-0CAF-126B008DA971}"/>
              </a:ext>
            </a:extLst>
          </p:cNvPr>
          <p:cNvSpPr txBox="1"/>
          <p:nvPr/>
        </p:nvSpPr>
        <p:spPr>
          <a:xfrm>
            <a:off x="68240" y="3160257"/>
            <a:ext cx="9014006" cy="276999"/>
          </a:xfrm>
          <a:prstGeom prst="rect">
            <a:avLst/>
          </a:prstGeom>
          <a:noFill/>
          <a:ln>
            <a:noFill/>
          </a:ln>
        </p:spPr>
        <p:txBody>
          <a:bodyPr wrap="none" rtlCol="0">
            <a:spAutoFit/>
          </a:bodyPr>
          <a:lstStyle/>
          <a:p>
            <a:r>
              <a:rPr kumimoji="1" lang="ja-JP" altLang="en-US" sz="1200" dirty="0"/>
              <a:t>■キーワードをお示しください 再エネ</a:t>
            </a:r>
            <a:r>
              <a:rPr lang="en-US" altLang="ja-JP" sz="1200" dirty="0"/>
              <a:t>/</a:t>
            </a:r>
            <a:r>
              <a:rPr kumimoji="1" lang="ja-JP" altLang="en-US" sz="1200" dirty="0"/>
              <a:t>省エネ、</a:t>
            </a:r>
            <a:r>
              <a:rPr kumimoji="1" lang="en-US" altLang="ja-JP" sz="1200" dirty="0"/>
              <a:t>EMS</a:t>
            </a:r>
            <a:r>
              <a:rPr kumimoji="1" lang="ja-JP" altLang="en-US" sz="1200" dirty="0"/>
              <a:t>、</a:t>
            </a:r>
            <a:r>
              <a:rPr kumimoji="1" lang="en-US" altLang="ja-JP" sz="1200" dirty="0"/>
              <a:t>CO2</a:t>
            </a:r>
            <a:r>
              <a:rPr kumimoji="1" lang="ja-JP" altLang="en-US" sz="1200" dirty="0"/>
              <a:t>の見える化技術、新電力設立、社会課題解決分野（交通、防災、農林水産業等）等</a:t>
            </a:r>
            <a:endParaRPr kumimoji="1" lang="en-US" altLang="ja-JP" sz="1200" dirty="0"/>
          </a:p>
        </p:txBody>
      </p:sp>
      <p:sp>
        <p:nvSpPr>
          <p:cNvPr id="53" name="テキスト ボックス 52">
            <a:extLst>
              <a:ext uri="{FF2B5EF4-FFF2-40B4-BE49-F238E27FC236}">
                <a16:creationId xmlns:a16="http://schemas.microsoft.com/office/drawing/2014/main" id="{4CD98F66-928D-4D86-5077-CD2C55582230}"/>
              </a:ext>
            </a:extLst>
          </p:cNvPr>
          <p:cNvSpPr txBox="1"/>
          <p:nvPr/>
        </p:nvSpPr>
        <p:spPr>
          <a:xfrm>
            <a:off x="71353" y="4365144"/>
            <a:ext cx="9774932" cy="276999"/>
          </a:xfrm>
          <a:prstGeom prst="rect">
            <a:avLst/>
          </a:prstGeom>
          <a:noFill/>
          <a:ln>
            <a:noFill/>
          </a:ln>
        </p:spPr>
        <p:txBody>
          <a:bodyPr wrap="square" rtlCol="0">
            <a:spAutoFit/>
          </a:bodyPr>
          <a:lstStyle/>
          <a:p>
            <a:r>
              <a:rPr kumimoji="1" lang="ja-JP" altLang="en-US" sz="1200" dirty="0"/>
              <a:t>■上記脱炭素事業・再エネ事業に関してどういった事業範囲でのソリューションが提供可能か。</a:t>
            </a:r>
          </a:p>
        </p:txBody>
      </p:sp>
      <p:sp>
        <p:nvSpPr>
          <p:cNvPr id="55" name="テキスト ボックス 54">
            <a:extLst>
              <a:ext uri="{FF2B5EF4-FFF2-40B4-BE49-F238E27FC236}">
                <a16:creationId xmlns:a16="http://schemas.microsoft.com/office/drawing/2014/main" id="{5A29B753-E8F6-8A22-0E39-C32D6F7DBB13}"/>
              </a:ext>
            </a:extLst>
          </p:cNvPr>
          <p:cNvSpPr txBox="1"/>
          <p:nvPr/>
        </p:nvSpPr>
        <p:spPr>
          <a:xfrm>
            <a:off x="62435" y="5839666"/>
            <a:ext cx="7157729" cy="276999"/>
          </a:xfrm>
          <a:prstGeom prst="rect">
            <a:avLst/>
          </a:prstGeom>
          <a:noFill/>
          <a:ln>
            <a:noFill/>
          </a:ln>
        </p:spPr>
        <p:txBody>
          <a:bodyPr wrap="none" rtlCol="0">
            <a:spAutoFit/>
          </a:bodyPr>
          <a:lstStyle/>
          <a:p>
            <a:r>
              <a:rPr kumimoji="1" lang="ja-JP" altLang="en-US" sz="1200" dirty="0"/>
              <a:t>■ 自治体との連携実績がこれまでにあれば記載。連携先がある場合、自治体の名前はできるだけ明記してください。</a:t>
            </a:r>
          </a:p>
        </p:txBody>
      </p:sp>
      <p:sp>
        <p:nvSpPr>
          <p:cNvPr id="4" name="テキスト ボックス 3">
            <a:extLst>
              <a:ext uri="{FF2B5EF4-FFF2-40B4-BE49-F238E27FC236}">
                <a16:creationId xmlns:a16="http://schemas.microsoft.com/office/drawing/2014/main" id="{133091E8-3FA9-972A-FA6E-753600C44ABE}"/>
              </a:ext>
            </a:extLst>
          </p:cNvPr>
          <p:cNvSpPr txBox="1"/>
          <p:nvPr/>
        </p:nvSpPr>
        <p:spPr>
          <a:xfrm>
            <a:off x="70693" y="6690477"/>
            <a:ext cx="4672946" cy="215444"/>
          </a:xfrm>
          <a:prstGeom prst="rect">
            <a:avLst/>
          </a:prstGeom>
          <a:noFill/>
        </p:spPr>
        <p:txBody>
          <a:bodyPr wrap="none" rtlCol="0">
            <a:spAutoFit/>
          </a:bodyPr>
          <a:lstStyle/>
          <a:p>
            <a:pPr marL="0" marR="0" lvl="0" indent="0" algn="l" defTabSz="839876" rtl="0" eaLnBrk="1" fontAlgn="auto" latinLnBrk="0" hangingPunct="1">
              <a:lnSpc>
                <a:spcPct val="100000"/>
              </a:lnSpc>
              <a:spcBef>
                <a:spcPts val="0"/>
              </a:spcBef>
              <a:spcAft>
                <a:spcPts val="0"/>
              </a:spcAft>
              <a:buClrTx/>
              <a:buSzTx/>
              <a:buFontTx/>
              <a:buNone/>
              <a:tabLst/>
              <a:defRPr/>
            </a:pPr>
            <a:r>
              <a:rPr kumimoji="1" lang="ja-JP" altLang="ja-JP" sz="8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※本フォームの記載内容は、環境省九州地方環境事務所　</a:t>
            </a:r>
            <a:r>
              <a:rPr kumimoji="1" lang="en-US" altLang="ja-JP" sz="8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Web</a:t>
            </a:r>
            <a:r>
              <a:rPr kumimoji="1" lang="ja-JP" altLang="ja-JP" sz="8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サイト</a:t>
            </a:r>
            <a:r>
              <a:rPr kumimoji="1" lang="ja-JP" altLang="en-US" sz="8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およびパンフレット</a:t>
            </a:r>
            <a:r>
              <a:rPr kumimoji="1" lang="ja-JP" altLang="ja-JP" sz="8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に掲載する予定です。</a:t>
            </a:r>
          </a:p>
        </p:txBody>
      </p:sp>
      <p:sp>
        <p:nvSpPr>
          <p:cNvPr id="5" name="正方形/長方形 4">
            <a:extLst>
              <a:ext uri="{FF2B5EF4-FFF2-40B4-BE49-F238E27FC236}">
                <a16:creationId xmlns:a16="http://schemas.microsoft.com/office/drawing/2014/main" id="{F4319FD2-95BF-C493-6DD8-A8B1254350A5}"/>
              </a:ext>
            </a:extLst>
          </p:cNvPr>
          <p:cNvSpPr/>
          <p:nvPr/>
        </p:nvSpPr>
        <p:spPr>
          <a:xfrm>
            <a:off x="10315574" y="1876425"/>
            <a:ext cx="3019425" cy="127952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9CD0E6CF-2DB2-40DC-D194-DF7846CE3F4B}"/>
              </a:ext>
            </a:extLst>
          </p:cNvPr>
          <p:cNvSpPr/>
          <p:nvPr/>
        </p:nvSpPr>
        <p:spPr>
          <a:xfrm>
            <a:off x="10208395" y="1776978"/>
            <a:ext cx="3019425" cy="1279529"/>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1100" dirty="0">
                <a:solidFill>
                  <a:schemeClr val="tx1"/>
                </a:solidFill>
                <a:latin typeface="Meiryo UI" panose="020B0604030504040204" pitchFamily="50" charset="-128"/>
                <a:ea typeface="Meiryo UI" panose="020B0604030504040204" pitchFamily="50" charset="-128"/>
              </a:rPr>
              <a:t>　提出先：</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lang="ja-JP" altLang="en-US" sz="900" b="0" i="0" dirty="0">
                <a:solidFill>
                  <a:srgbClr val="333333"/>
                </a:solidFill>
                <a:effectLst/>
                <a:latin typeface="Noto Sans JP"/>
              </a:rPr>
              <a:t>　九州地方環境パートナーシップオフィス</a:t>
            </a:r>
            <a:r>
              <a:rPr lang="ja-JP" altLang="en-US" sz="1100" b="0" i="0" dirty="0">
                <a:solidFill>
                  <a:srgbClr val="333333"/>
                </a:solidFill>
                <a:effectLst/>
                <a:latin typeface="Noto Sans JP"/>
              </a:rPr>
              <a:t>（</a:t>
            </a:r>
            <a:r>
              <a:rPr lang="en-US" altLang="ja-JP" sz="1100" b="0" i="0" dirty="0">
                <a:solidFill>
                  <a:srgbClr val="333333"/>
                </a:solidFill>
                <a:effectLst/>
                <a:latin typeface="Noto Sans JP"/>
              </a:rPr>
              <a:t>EPO</a:t>
            </a:r>
            <a:r>
              <a:rPr lang="ja-JP" altLang="en-US" sz="1100" b="0" i="0" dirty="0">
                <a:solidFill>
                  <a:srgbClr val="333333"/>
                </a:solidFill>
                <a:effectLst/>
                <a:latin typeface="Noto Sans JP"/>
              </a:rPr>
              <a:t>九州）</a:t>
            </a:r>
            <a:endParaRPr lang="en-US" altLang="ja-JP" sz="1100" b="0" i="0" dirty="0">
              <a:solidFill>
                <a:srgbClr val="333333"/>
              </a:solidFill>
              <a:effectLst/>
              <a:latin typeface="Noto Sans JP"/>
            </a:endParaRPr>
          </a:p>
          <a:p>
            <a:r>
              <a:rPr lang="ja-JP" altLang="en-US" sz="1000" b="0" i="0" dirty="0">
                <a:solidFill>
                  <a:srgbClr val="333333"/>
                </a:solidFill>
                <a:effectLst/>
                <a:latin typeface="Noto Sans JP"/>
              </a:rPr>
              <a:t>　</a:t>
            </a:r>
            <a:r>
              <a:rPr lang="en-US" altLang="ja-JP" sz="1000" b="0" i="0" dirty="0">
                <a:solidFill>
                  <a:srgbClr val="333333"/>
                </a:solidFill>
                <a:effectLst/>
                <a:latin typeface="Noto Sans JP"/>
              </a:rPr>
              <a:t>E-mail</a:t>
            </a:r>
            <a:r>
              <a:rPr lang="ja-JP" altLang="en-US" sz="1000" b="0" i="0" dirty="0">
                <a:solidFill>
                  <a:srgbClr val="333333"/>
                </a:solidFill>
                <a:effectLst/>
                <a:latin typeface="Noto Sans JP"/>
              </a:rPr>
              <a:t>： </a:t>
            </a:r>
            <a:r>
              <a:rPr lang="en-US" altLang="ja-JP" sz="1000" b="0" i="0" dirty="0">
                <a:solidFill>
                  <a:srgbClr val="333333"/>
                </a:solidFill>
                <a:effectLst/>
                <a:latin typeface="BIZ UDPゴシック" panose="020B0400000000000000" pitchFamily="50" charset="-128"/>
                <a:ea typeface="BIZ UDPゴシック" panose="020B0400000000000000" pitchFamily="50" charset="-128"/>
              </a:rPr>
              <a:t>epo-junkanken@epo-kyushu.jp</a:t>
            </a:r>
          </a:p>
          <a:p>
            <a:endParaRPr kumimoji="1" lang="en-US" altLang="ja-JP" sz="1000" dirty="0">
              <a:solidFill>
                <a:srgbClr val="333333"/>
              </a:solidFill>
              <a:latin typeface="BIZ UDPゴシック" panose="020B0400000000000000" pitchFamily="50" charset="-128"/>
              <a:ea typeface="BIZ UDPゴシック" panose="020B0400000000000000" pitchFamily="50" charset="-128"/>
            </a:endParaRPr>
          </a:p>
          <a:p>
            <a:r>
              <a:rPr lang="ja-JP" altLang="en-US" sz="1000" dirty="0">
                <a:solidFill>
                  <a:srgbClr val="333333"/>
                </a:solidFill>
                <a:latin typeface="BIZ UDPゴシック" panose="020B0400000000000000" pitchFamily="50" charset="-128"/>
                <a:ea typeface="BIZ UDPゴシック" panose="020B0400000000000000" pitchFamily="50" charset="-128"/>
              </a:rPr>
              <a:t>　提出期限：</a:t>
            </a:r>
            <a:endParaRPr lang="en-US" altLang="ja-JP" sz="1000" dirty="0">
              <a:solidFill>
                <a:srgbClr val="333333"/>
              </a:solidFill>
              <a:latin typeface="BIZ UDPゴシック" panose="020B0400000000000000" pitchFamily="50" charset="-128"/>
              <a:ea typeface="BIZ UDPゴシック" panose="020B0400000000000000" pitchFamily="50" charset="-128"/>
            </a:endParaRPr>
          </a:p>
          <a:p>
            <a:r>
              <a:rPr kumimoji="1" lang="ja-JP" altLang="en-US" sz="1000" dirty="0">
                <a:solidFill>
                  <a:srgbClr val="333333"/>
                </a:solidFill>
                <a:latin typeface="BIZ UDPゴシック" panose="020B0400000000000000" pitchFamily="50" charset="-128"/>
                <a:ea typeface="BIZ UDPゴシック" panose="020B0400000000000000" pitchFamily="50" charset="-128"/>
              </a:rPr>
              <a:t>　</a:t>
            </a:r>
            <a:r>
              <a:rPr kumimoji="1" lang="en-US" altLang="ja-JP" sz="1000" dirty="0">
                <a:solidFill>
                  <a:srgbClr val="333333"/>
                </a:solidFill>
                <a:latin typeface="BIZ UDPゴシック" panose="020B0400000000000000" pitchFamily="50" charset="-128"/>
                <a:ea typeface="BIZ UDPゴシック" panose="020B0400000000000000" pitchFamily="50" charset="-128"/>
              </a:rPr>
              <a:t>2023</a:t>
            </a:r>
            <a:r>
              <a:rPr kumimoji="1" lang="ja-JP" altLang="en-US" sz="1000" dirty="0">
                <a:solidFill>
                  <a:srgbClr val="333333"/>
                </a:solidFill>
                <a:latin typeface="BIZ UDPゴシック" panose="020B0400000000000000" pitchFamily="50" charset="-128"/>
                <a:ea typeface="BIZ UDPゴシック" panose="020B0400000000000000" pitchFamily="50" charset="-128"/>
              </a:rPr>
              <a:t>年</a:t>
            </a:r>
            <a:r>
              <a:rPr kumimoji="1" lang="en-US" altLang="ja-JP" sz="1000" dirty="0">
                <a:solidFill>
                  <a:srgbClr val="333333"/>
                </a:solidFill>
                <a:latin typeface="BIZ UDPゴシック" panose="020B0400000000000000" pitchFamily="50" charset="-128"/>
                <a:ea typeface="BIZ UDPゴシック" panose="020B0400000000000000" pitchFamily="50" charset="-128"/>
              </a:rPr>
              <a:t>8</a:t>
            </a:r>
            <a:r>
              <a:rPr kumimoji="1" lang="ja-JP" altLang="en-US" sz="1000" dirty="0">
                <a:solidFill>
                  <a:srgbClr val="333333"/>
                </a:solidFill>
                <a:latin typeface="BIZ UDPゴシック" panose="020B0400000000000000" pitchFamily="50" charset="-128"/>
                <a:ea typeface="BIZ UDPゴシック" panose="020B0400000000000000" pitchFamily="50" charset="-128"/>
              </a:rPr>
              <a:t>月</a:t>
            </a:r>
            <a:r>
              <a:rPr kumimoji="1" lang="en-US" altLang="ja-JP" sz="1000" dirty="0">
                <a:solidFill>
                  <a:srgbClr val="333333"/>
                </a:solidFill>
                <a:latin typeface="BIZ UDPゴシック" panose="020B0400000000000000" pitchFamily="50" charset="-128"/>
                <a:ea typeface="BIZ UDPゴシック" panose="020B0400000000000000" pitchFamily="50" charset="-128"/>
              </a:rPr>
              <a:t>31</a:t>
            </a:r>
            <a:r>
              <a:rPr kumimoji="1" lang="ja-JP" altLang="en-US" sz="1000" dirty="0">
                <a:solidFill>
                  <a:srgbClr val="333333"/>
                </a:solidFill>
                <a:latin typeface="BIZ UDPゴシック" panose="020B0400000000000000" pitchFamily="50" charset="-128"/>
                <a:ea typeface="BIZ UDPゴシック" panose="020B0400000000000000" pitchFamily="50" charset="-128"/>
              </a:rPr>
              <a:t>日（木）</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75087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E7F03E2A-249D-47BB-B93B-C37147D89165}"/>
              </a:ext>
            </a:extLst>
          </p:cNvPr>
          <p:cNvGraphicFramePr>
            <a:graphicFrameLocks noChangeAspect="1"/>
          </p:cNvGraphicFramePr>
          <p:nvPr>
            <p:custDataLst>
              <p:tags r:id="rId1"/>
            </p:custDataLst>
          </p:nvPr>
        </p:nvGraphicFramePr>
        <p:xfrm>
          <a:off x="205838" y="72921"/>
          <a:ext cx="1411" cy="1411"/>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3" name="オブジェクト 2" hidden="1">
                        <a:extLst>
                          <a:ext uri="{FF2B5EF4-FFF2-40B4-BE49-F238E27FC236}">
                            <a16:creationId xmlns:a16="http://schemas.microsoft.com/office/drawing/2014/main" id="{E7F03E2A-249D-47BB-B93B-C37147D89165}"/>
                          </a:ext>
                        </a:extLst>
                      </p:cNvPr>
                      <p:cNvPicPr/>
                      <p:nvPr/>
                    </p:nvPicPr>
                    <p:blipFill>
                      <a:blip r:embed="rId5"/>
                      <a:stretch>
                        <a:fillRect/>
                      </a:stretch>
                    </p:blipFill>
                    <p:spPr>
                      <a:xfrm>
                        <a:off x="205838" y="72921"/>
                        <a:ext cx="1411" cy="1411"/>
                      </a:xfrm>
                      <a:prstGeom prst="rect">
                        <a:avLst/>
                      </a:prstGeom>
                    </p:spPr>
                  </p:pic>
                </p:oleObj>
              </mc:Fallback>
            </mc:AlternateContent>
          </a:graphicData>
        </a:graphic>
      </p:graphicFrame>
      <p:sp>
        <p:nvSpPr>
          <p:cNvPr id="2" name="正方形/長方形 1">
            <a:extLst>
              <a:ext uri="{FF2B5EF4-FFF2-40B4-BE49-F238E27FC236}">
                <a16:creationId xmlns:a16="http://schemas.microsoft.com/office/drawing/2014/main" id="{A297745C-7241-40B2-A78F-1626D13992D3}"/>
              </a:ext>
            </a:extLst>
          </p:cNvPr>
          <p:cNvSpPr/>
          <p:nvPr/>
        </p:nvSpPr>
        <p:spPr>
          <a:xfrm>
            <a:off x="62400" y="52211"/>
            <a:ext cx="5398600" cy="518152"/>
          </a:xfrm>
          <a:prstGeom prst="rect">
            <a:avLst/>
          </a:prstGeom>
          <a:solidFill>
            <a:srgbClr val="22AAE4"/>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763" b="1" dirty="0">
                <a:solidFill>
                  <a:schemeClr val="bg1"/>
                </a:solidFill>
                <a:latin typeface="Meiryo UI" panose="020B0604030504040204" pitchFamily="50" charset="-128"/>
                <a:ea typeface="Meiryo UI" panose="020B0604030504040204" pitchFamily="50" charset="-128"/>
              </a:rPr>
              <a:t>「企業・団体名」</a:t>
            </a:r>
            <a:endParaRPr lang="en-US" sz="1763" b="1" dirty="0">
              <a:solidFill>
                <a:schemeClr val="bg1"/>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B71819CA-3200-421B-B328-F7763D3F7ED2}"/>
              </a:ext>
            </a:extLst>
          </p:cNvPr>
          <p:cNvSpPr/>
          <p:nvPr/>
        </p:nvSpPr>
        <p:spPr>
          <a:xfrm>
            <a:off x="59715" y="5507155"/>
            <a:ext cx="9779610" cy="327546"/>
          </a:xfrm>
          <a:prstGeom prst="rect">
            <a:avLst/>
          </a:prstGeom>
          <a:solidFill>
            <a:srgbClr val="22AAE4"/>
          </a:solidFill>
          <a:ln w="12700" cap="flat" cmpd="sng" algn="ctr">
            <a:solidFill>
              <a:schemeClr val="accent1">
                <a:lumMod val="50000"/>
              </a:schemeClr>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Meiryo UI" panose="020B0604030504040204" pitchFamily="50" charset="-128"/>
                <a:ea typeface="Meiryo UI" panose="020B0604030504040204" pitchFamily="50" charset="-128"/>
              </a:rPr>
              <a:t>５．自治体との実績</a:t>
            </a:r>
            <a:endParaRPr lang="en-US" sz="1600" b="1" dirty="0">
              <a:solidFill>
                <a:schemeClr val="bg1"/>
              </a:solidFill>
              <a:latin typeface="Meiryo UI" panose="020B0604030504040204" pitchFamily="50" charset="-128"/>
              <a:ea typeface="Meiryo UI" panose="020B0604030504040204" pitchFamily="50" charset="-128"/>
            </a:endParaRPr>
          </a:p>
        </p:txBody>
      </p:sp>
      <p:sp>
        <p:nvSpPr>
          <p:cNvPr id="37" name="正方形/長方形 36">
            <a:extLst>
              <a:ext uri="{FF2B5EF4-FFF2-40B4-BE49-F238E27FC236}">
                <a16:creationId xmlns:a16="http://schemas.microsoft.com/office/drawing/2014/main" id="{DFB914CB-C45E-44DD-8329-E574449D554E}"/>
              </a:ext>
            </a:extLst>
          </p:cNvPr>
          <p:cNvSpPr/>
          <p:nvPr/>
        </p:nvSpPr>
        <p:spPr>
          <a:xfrm>
            <a:off x="59715" y="5834702"/>
            <a:ext cx="9779610" cy="918788"/>
          </a:xfrm>
          <a:prstGeom prst="rect">
            <a:avLst/>
          </a:prstGeom>
          <a:noFill/>
          <a:ln w="12700" cap="flat" cmpd="sng" algn="ctr">
            <a:solidFill>
              <a:schemeClr val="accent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tx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494FA65A-9636-4386-9C73-2E6BE4EAB134}"/>
              </a:ext>
            </a:extLst>
          </p:cNvPr>
          <p:cNvSpPr/>
          <p:nvPr/>
        </p:nvSpPr>
        <p:spPr>
          <a:xfrm>
            <a:off x="59716" y="813379"/>
            <a:ext cx="9779610" cy="777296"/>
          </a:xfrm>
          <a:prstGeom prst="rect">
            <a:avLst/>
          </a:prstGeom>
          <a:noFill/>
          <a:ln w="12700" cap="flat" cmpd="sng" algn="ctr">
            <a:solidFill>
              <a:schemeClr val="accent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tx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rgbClr val="0070C0"/>
              </a:solidFill>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9298A21D-5B0B-43BC-901B-41F429AC0834}"/>
              </a:ext>
            </a:extLst>
          </p:cNvPr>
          <p:cNvSpPr/>
          <p:nvPr/>
        </p:nvSpPr>
        <p:spPr>
          <a:xfrm>
            <a:off x="59716" y="618309"/>
            <a:ext cx="9779610" cy="327615"/>
          </a:xfrm>
          <a:prstGeom prst="rect">
            <a:avLst/>
          </a:prstGeom>
          <a:solidFill>
            <a:srgbClr val="22AAE4"/>
          </a:solidFill>
          <a:ln w="12700" cap="flat" cmpd="sng" algn="ctr">
            <a:solidFill>
              <a:schemeClr val="accent1">
                <a:lumMod val="50000"/>
              </a:schemeClr>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Meiryo UI" panose="020B0604030504040204" pitchFamily="50" charset="-128"/>
                <a:ea typeface="Meiryo UI" panose="020B0604030504040204" pitchFamily="50" charset="-128"/>
              </a:rPr>
              <a:t>１．会社概要</a:t>
            </a:r>
            <a:endParaRPr lang="en-US" sz="1600" b="1" dirty="0">
              <a:solidFill>
                <a:schemeClr val="bg1"/>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848CBA36-4817-9AA5-A600-514A3782B351}"/>
              </a:ext>
            </a:extLst>
          </p:cNvPr>
          <p:cNvSpPr txBox="1"/>
          <p:nvPr/>
        </p:nvSpPr>
        <p:spPr>
          <a:xfrm>
            <a:off x="69231" y="948724"/>
            <a:ext cx="1261884" cy="307777"/>
          </a:xfrm>
          <a:prstGeom prst="rect">
            <a:avLst/>
          </a:prstGeom>
          <a:noFill/>
          <a:ln>
            <a:noFill/>
          </a:ln>
        </p:spPr>
        <p:txBody>
          <a:bodyPr wrap="none" rtlCol="0">
            <a:spAutoFit/>
          </a:bodyPr>
          <a:lstStyle/>
          <a:p>
            <a:r>
              <a:rPr kumimoji="1" lang="en-US" altLang="ja-JP" sz="1400" dirty="0"/>
              <a:t>【</a:t>
            </a:r>
            <a:r>
              <a:rPr kumimoji="1" lang="ja-JP" altLang="en-US" sz="1400" dirty="0"/>
              <a:t>本社所在地</a:t>
            </a:r>
            <a:r>
              <a:rPr kumimoji="1" lang="en-US" altLang="ja-JP" sz="1400" dirty="0"/>
              <a:t>】</a:t>
            </a:r>
            <a:endParaRPr kumimoji="1" lang="ja-JP" altLang="en-US" sz="1400" dirty="0"/>
          </a:p>
        </p:txBody>
      </p:sp>
      <p:sp>
        <p:nvSpPr>
          <p:cNvPr id="9" name="正方形/長方形 8">
            <a:extLst>
              <a:ext uri="{FF2B5EF4-FFF2-40B4-BE49-F238E27FC236}">
                <a16:creationId xmlns:a16="http://schemas.microsoft.com/office/drawing/2014/main" id="{993EE110-4800-F523-894E-D4FB73EC8CA2}"/>
              </a:ext>
            </a:extLst>
          </p:cNvPr>
          <p:cNvSpPr/>
          <p:nvPr/>
        </p:nvSpPr>
        <p:spPr>
          <a:xfrm>
            <a:off x="59715" y="1800285"/>
            <a:ext cx="9779610" cy="1031805"/>
          </a:xfrm>
          <a:prstGeom prst="rect">
            <a:avLst/>
          </a:prstGeom>
          <a:noFill/>
          <a:ln w="12700" cap="flat" cmpd="sng" algn="ctr">
            <a:solidFill>
              <a:schemeClr val="accent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tx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rgbClr val="0070C0"/>
              </a:solidFill>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CB686CA5-DC69-D3C1-6BC5-BAAD53D47C36}"/>
              </a:ext>
            </a:extLst>
          </p:cNvPr>
          <p:cNvSpPr/>
          <p:nvPr/>
        </p:nvSpPr>
        <p:spPr>
          <a:xfrm>
            <a:off x="59715" y="1678363"/>
            <a:ext cx="9779610" cy="307777"/>
          </a:xfrm>
          <a:prstGeom prst="rect">
            <a:avLst/>
          </a:prstGeom>
          <a:solidFill>
            <a:srgbClr val="22AAE4"/>
          </a:solidFill>
          <a:ln w="12700" cap="flat" cmpd="sng" algn="ctr">
            <a:solidFill>
              <a:schemeClr val="accent1">
                <a:lumMod val="50000"/>
              </a:schemeClr>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Meiryo UI" panose="020B0604030504040204" pitchFamily="50" charset="-128"/>
                <a:ea typeface="Meiryo UI" panose="020B0604030504040204" pitchFamily="50" charset="-128"/>
              </a:rPr>
              <a:t>２．地域づくりに貢献する「地域脱炭素」を通じて、実現したい社会像</a:t>
            </a:r>
            <a:endParaRPr lang="en-US" sz="1600" b="1" dirty="0">
              <a:solidFill>
                <a:schemeClr val="bg1"/>
              </a:solidFill>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CEFA69EF-75C6-6E29-D762-F29C5BC16971}"/>
              </a:ext>
            </a:extLst>
          </p:cNvPr>
          <p:cNvSpPr txBox="1"/>
          <p:nvPr/>
        </p:nvSpPr>
        <p:spPr>
          <a:xfrm>
            <a:off x="5554261" y="891"/>
            <a:ext cx="1531188" cy="307777"/>
          </a:xfrm>
          <a:prstGeom prst="rect">
            <a:avLst/>
          </a:prstGeom>
          <a:noFill/>
        </p:spPr>
        <p:txBody>
          <a:bodyPr wrap="none" rtlCol="0">
            <a:spAutoFit/>
          </a:bodyPr>
          <a:lstStyle/>
          <a:p>
            <a:r>
              <a:rPr kumimoji="1" lang="en-US" altLang="ja-JP" sz="1400" dirty="0"/>
              <a:t>【</a:t>
            </a:r>
            <a:r>
              <a:rPr kumimoji="1" lang="ja-JP" altLang="en-US" sz="1400" dirty="0"/>
              <a:t>九州・沖縄地区</a:t>
            </a:r>
            <a:r>
              <a:rPr kumimoji="1" lang="en-US" altLang="ja-JP" sz="1400" dirty="0"/>
              <a:t>】</a:t>
            </a:r>
            <a:endParaRPr kumimoji="1" lang="ja-JP" altLang="en-US" sz="1400" dirty="0"/>
          </a:p>
        </p:txBody>
      </p:sp>
      <p:sp>
        <p:nvSpPr>
          <p:cNvPr id="14" name="テキスト ボックス 13">
            <a:extLst>
              <a:ext uri="{FF2B5EF4-FFF2-40B4-BE49-F238E27FC236}">
                <a16:creationId xmlns:a16="http://schemas.microsoft.com/office/drawing/2014/main" id="{DD1111DC-58D7-0292-F72B-0960EB05F9CC}"/>
              </a:ext>
            </a:extLst>
          </p:cNvPr>
          <p:cNvSpPr txBox="1"/>
          <p:nvPr/>
        </p:nvSpPr>
        <p:spPr>
          <a:xfrm>
            <a:off x="5550645" y="263975"/>
            <a:ext cx="2954655" cy="276999"/>
          </a:xfrm>
          <a:prstGeom prst="rect">
            <a:avLst/>
          </a:prstGeom>
          <a:noFill/>
        </p:spPr>
        <p:txBody>
          <a:bodyPr wrap="none" rtlCol="0">
            <a:spAutoFit/>
          </a:bodyPr>
          <a:lstStyle/>
          <a:p>
            <a:r>
              <a:rPr kumimoji="1" lang="ja-JP" altLang="en-US" sz="1200" u="sng" dirty="0"/>
              <a:t>地域脱炭素に向けたマッチングイベント概要書</a:t>
            </a:r>
          </a:p>
        </p:txBody>
      </p:sp>
      <p:sp>
        <p:nvSpPr>
          <p:cNvPr id="18" name="正方形/長方形 17">
            <a:extLst>
              <a:ext uri="{FF2B5EF4-FFF2-40B4-BE49-F238E27FC236}">
                <a16:creationId xmlns:a16="http://schemas.microsoft.com/office/drawing/2014/main" id="{DD74236A-C898-87E4-E9C1-0242AB136305}"/>
              </a:ext>
            </a:extLst>
          </p:cNvPr>
          <p:cNvSpPr/>
          <p:nvPr/>
        </p:nvSpPr>
        <p:spPr>
          <a:xfrm>
            <a:off x="59715" y="2887780"/>
            <a:ext cx="9779610" cy="268174"/>
          </a:xfrm>
          <a:prstGeom prst="rect">
            <a:avLst/>
          </a:prstGeom>
          <a:solidFill>
            <a:srgbClr val="22AAE4"/>
          </a:solidFill>
          <a:ln w="12700" cap="flat" cmpd="sng" algn="ctr">
            <a:solidFill>
              <a:schemeClr val="accent1">
                <a:lumMod val="50000"/>
              </a:schemeClr>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Meiryo UI" panose="020B0604030504040204" pitchFamily="50" charset="-128"/>
                <a:ea typeface="Meiryo UI" panose="020B0604030504040204" pitchFamily="50" charset="-128"/>
              </a:rPr>
              <a:t>３．得意とする脱炭素事業・再エネ事業の種別（キーワード）</a:t>
            </a:r>
            <a:endParaRPr lang="en-US" sz="1600" b="1" dirty="0">
              <a:solidFill>
                <a:schemeClr val="bg1"/>
              </a:solidFill>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E52F8F67-E210-F6A1-1C66-F3CE11BCE1BB}"/>
              </a:ext>
            </a:extLst>
          </p:cNvPr>
          <p:cNvSpPr/>
          <p:nvPr/>
        </p:nvSpPr>
        <p:spPr>
          <a:xfrm>
            <a:off x="59715" y="3155954"/>
            <a:ext cx="9779610" cy="799275"/>
          </a:xfrm>
          <a:prstGeom prst="rect">
            <a:avLst/>
          </a:prstGeom>
          <a:noFill/>
          <a:ln w="12700" cap="flat" cmpd="sng" algn="ctr">
            <a:solidFill>
              <a:schemeClr val="accent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tx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E63DB82A-905E-5F34-E726-FF0974FFA89A}"/>
              </a:ext>
            </a:extLst>
          </p:cNvPr>
          <p:cNvSpPr txBox="1"/>
          <p:nvPr/>
        </p:nvSpPr>
        <p:spPr>
          <a:xfrm>
            <a:off x="6391330" y="3373605"/>
            <a:ext cx="3179075" cy="600164"/>
          </a:xfrm>
          <a:prstGeom prst="rect">
            <a:avLst/>
          </a:prstGeom>
          <a:solidFill>
            <a:schemeClr val="bg2">
              <a:lumMod val="10000"/>
              <a:lumOff val="90000"/>
            </a:schemeClr>
          </a:solidFill>
        </p:spPr>
        <p:txBody>
          <a:bodyPr wrap="none" rtlCol="0">
            <a:spAutoFit/>
          </a:bodyPr>
          <a:lstStyle/>
          <a:p>
            <a:r>
              <a:rPr kumimoji="1" lang="en-US" altLang="ja-JP" sz="1100" dirty="0"/>
              <a:t>※</a:t>
            </a:r>
            <a:r>
              <a:rPr kumimoji="1" lang="ja-JP" altLang="en-US" sz="1100" dirty="0"/>
              <a:t>スライド１枚におさまるように作成お願いします。</a:t>
            </a:r>
            <a:endParaRPr kumimoji="1" lang="en-US" altLang="ja-JP" sz="1100" dirty="0"/>
          </a:p>
          <a:p>
            <a:r>
              <a:rPr kumimoji="1" lang="en-US" altLang="ja-JP" sz="1100" dirty="0"/>
              <a:t>※</a:t>
            </a:r>
            <a:r>
              <a:rPr kumimoji="1" lang="ja-JP" altLang="en-US" sz="1100" dirty="0"/>
              <a:t>文字は</a:t>
            </a:r>
            <a:r>
              <a:rPr kumimoji="1" lang="en-US" altLang="ja-JP" sz="1100" dirty="0"/>
              <a:t>12pt</a:t>
            </a:r>
            <a:r>
              <a:rPr kumimoji="1" lang="ja-JP" altLang="en-US" sz="1100" dirty="0"/>
              <a:t>以上の大きさでお願いします。</a:t>
            </a:r>
            <a:endParaRPr kumimoji="1" lang="en-US" altLang="ja-JP" sz="1100" dirty="0"/>
          </a:p>
          <a:p>
            <a:r>
              <a:rPr kumimoji="1" lang="en-US" altLang="ja-JP" sz="1100" dirty="0"/>
              <a:t>※</a:t>
            </a:r>
            <a:r>
              <a:rPr kumimoji="1" lang="ja-JP" altLang="en-US" sz="1100" dirty="0"/>
              <a:t>必要に応じ、枠の大きさの変更、図・写真の挿入可</a:t>
            </a:r>
          </a:p>
        </p:txBody>
      </p:sp>
      <p:pic>
        <p:nvPicPr>
          <p:cNvPr id="24" name="図 23">
            <a:extLst>
              <a:ext uri="{FF2B5EF4-FFF2-40B4-BE49-F238E27FC236}">
                <a16:creationId xmlns:a16="http://schemas.microsoft.com/office/drawing/2014/main" id="{0E13EFF5-98EB-BC07-BE98-515BD4C46905}"/>
              </a:ext>
            </a:extLst>
          </p:cNvPr>
          <p:cNvPicPr>
            <a:picLocks noChangeAspect="1"/>
          </p:cNvPicPr>
          <p:nvPr/>
        </p:nvPicPr>
        <p:blipFill>
          <a:blip r:embed="rId6"/>
          <a:stretch>
            <a:fillRect/>
          </a:stretch>
        </p:blipFill>
        <p:spPr>
          <a:xfrm>
            <a:off x="8962581" y="43955"/>
            <a:ext cx="762000" cy="552450"/>
          </a:xfrm>
          <a:prstGeom prst="rect">
            <a:avLst/>
          </a:prstGeom>
        </p:spPr>
      </p:pic>
      <p:sp>
        <p:nvSpPr>
          <p:cNvPr id="25" name="テキスト ボックス 24">
            <a:extLst>
              <a:ext uri="{FF2B5EF4-FFF2-40B4-BE49-F238E27FC236}">
                <a16:creationId xmlns:a16="http://schemas.microsoft.com/office/drawing/2014/main" id="{76932D95-5301-FBCA-CFCA-6CC6AE4A4A5D}"/>
              </a:ext>
            </a:extLst>
          </p:cNvPr>
          <p:cNvSpPr txBox="1"/>
          <p:nvPr/>
        </p:nvSpPr>
        <p:spPr>
          <a:xfrm>
            <a:off x="2307309" y="950530"/>
            <a:ext cx="723275" cy="307777"/>
          </a:xfrm>
          <a:prstGeom prst="rect">
            <a:avLst/>
          </a:prstGeom>
          <a:noFill/>
          <a:ln>
            <a:noFill/>
          </a:ln>
        </p:spPr>
        <p:txBody>
          <a:bodyPr wrap="none" rtlCol="0">
            <a:spAutoFit/>
          </a:bodyPr>
          <a:lstStyle/>
          <a:p>
            <a:r>
              <a:rPr kumimoji="1" lang="en-US" altLang="ja-JP" sz="1400" dirty="0"/>
              <a:t>【</a:t>
            </a:r>
            <a:r>
              <a:rPr kumimoji="1" lang="ja-JP" altLang="en-US" sz="1400" dirty="0"/>
              <a:t>業種</a:t>
            </a:r>
            <a:r>
              <a:rPr kumimoji="1" lang="en-US" altLang="ja-JP" sz="1400" dirty="0"/>
              <a:t>】</a:t>
            </a:r>
            <a:endParaRPr kumimoji="1" lang="ja-JP" altLang="en-US" sz="1400" dirty="0"/>
          </a:p>
        </p:txBody>
      </p:sp>
      <p:sp>
        <p:nvSpPr>
          <p:cNvPr id="27" name="テキスト ボックス 26">
            <a:extLst>
              <a:ext uri="{FF2B5EF4-FFF2-40B4-BE49-F238E27FC236}">
                <a16:creationId xmlns:a16="http://schemas.microsoft.com/office/drawing/2014/main" id="{FA30AA5D-3AA8-DBAF-90FC-F246AE0577DA}"/>
              </a:ext>
            </a:extLst>
          </p:cNvPr>
          <p:cNvSpPr txBox="1"/>
          <p:nvPr/>
        </p:nvSpPr>
        <p:spPr>
          <a:xfrm>
            <a:off x="8236596" y="948724"/>
            <a:ext cx="1457450" cy="307777"/>
          </a:xfrm>
          <a:prstGeom prst="rect">
            <a:avLst/>
          </a:prstGeom>
          <a:noFill/>
          <a:ln>
            <a:noFill/>
          </a:ln>
        </p:spPr>
        <p:txBody>
          <a:bodyPr wrap="none" rtlCol="0">
            <a:spAutoFit/>
          </a:bodyPr>
          <a:lstStyle/>
          <a:p>
            <a:r>
              <a:rPr kumimoji="1" lang="en-US" altLang="ja-JP" sz="1400" dirty="0"/>
              <a:t>【</a:t>
            </a:r>
            <a:r>
              <a:rPr kumimoji="1" lang="ja-JP" altLang="en-US" sz="1400" dirty="0"/>
              <a:t>事業活動エリア</a:t>
            </a:r>
            <a:r>
              <a:rPr kumimoji="1" lang="en-US" altLang="ja-JP" sz="1400" dirty="0"/>
              <a:t>】</a:t>
            </a:r>
            <a:endParaRPr kumimoji="1" lang="ja-JP" altLang="en-US" sz="1400" dirty="0"/>
          </a:p>
        </p:txBody>
      </p:sp>
      <p:sp>
        <p:nvSpPr>
          <p:cNvPr id="7" name="テキスト ボックス 6">
            <a:extLst>
              <a:ext uri="{FF2B5EF4-FFF2-40B4-BE49-F238E27FC236}">
                <a16:creationId xmlns:a16="http://schemas.microsoft.com/office/drawing/2014/main" id="{22AB5EE5-A9BE-E2A7-E873-4D60567AF611}"/>
              </a:ext>
            </a:extLst>
          </p:cNvPr>
          <p:cNvSpPr txBox="1"/>
          <p:nvPr/>
        </p:nvSpPr>
        <p:spPr>
          <a:xfrm>
            <a:off x="3636150" y="950996"/>
            <a:ext cx="1082348" cy="307777"/>
          </a:xfrm>
          <a:prstGeom prst="rect">
            <a:avLst/>
          </a:prstGeom>
          <a:noFill/>
          <a:ln>
            <a:noFill/>
          </a:ln>
        </p:spPr>
        <p:txBody>
          <a:bodyPr wrap="none" rtlCol="0">
            <a:spAutoFit/>
          </a:bodyPr>
          <a:lstStyle/>
          <a:p>
            <a:r>
              <a:rPr kumimoji="1" lang="en-US" altLang="ja-JP" sz="1400" dirty="0"/>
              <a:t>【</a:t>
            </a:r>
            <a:r>
              <a:rPr kumimoji="1" lang="ja-JP" altLang="en-US" sz="1400" dirty="0"/>
              <a:t>事業概要</a:t>
            </a:r>
            <a:r>
              <a:rPr kumimoji="1" lang="en-US" altLang="ja-JP" sz="1400" dirty="0"/>
              <a:t>】</a:t>
            </a:r>
            <a:endParaRPr kumimoji="1" lang="ja-JP" altLang="en-US" sz="1400" dirty="0"/>
          </a:p>
        </p:txBody>
      </p:sp>
      <p:cxnSp>
        <p:nvCxnSpPr>
          <p:cNvPr id="10" name="直線コネクタ 9">
            <a:extLst>
              <a:ext uri="{FF2B5EF4-FFF2-40B4-BE49-F238E27FC236}">
                <a16:creationId xmlns:a16="http://schemas.microsoft.com/office/drawing/2014/main" id="{6787F1A7-4697-7022-DF14-D8DCE8151E66}"/>
              </a:ext>
            </a:extLst>
          </p:cNvPr>
          <p:cNvCxnSpPr/>
          <p:nvPr/>
        </p:nvCxnSpPr>
        <p:spPr>
          <a:xfrm>
            <a:off x="8226470" y="945924"/>
            <a:ext cx="0" cy="644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2867A1D7-82F5-FCF5-D7C7-FAB0DF0BA0AA}"/>
              </a:ext>
            </a:extLst>
          </p:cNvPr>
          <p:cNvCxnSpPr/>
          <p:nvPr/>
        </p:nvCxnSpPr>
        <p:spPr>
          <a:xfrm>
            <a:off x="2298655" y="943650"/>
            <a:ext cx="0" cy="644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258780E1-A721-8763-D726-DDE530F7DD4E}"/>
              </a:ext>
            </a:extLst>
          </p:cNvPr>
          <p:cNvSpPr txBox="1"/>
          <p:nvPr/>
        </p:nvSpPr>
        <p:spPr>
          <a:xfrm>
            <a:off x="65804" y="1285211"/>
            <a:ext cx="1877437" cy="276999"/>
          </a:xfrm>
          <a:prstGeom prst="rect">
            <a:avLst/>
          </a:prstGeom>
          <a:noFill/>
          <a:ln>
            <a:noFill/>
          </a:ln>
        </p:spPr>
        <p:txBody>
          <a:bodyPr wrap="none" rtlCol="0">
            <a:spAutoFit/>
          </a:bodyPr>
          <a:lstStyle/>
          <a:p>
            <a:r>
              <a:rPr kumimoji="1" lang="ja-JP" altLang="en-US" sz="1200" dirty="0">
                <a:solidFill>
                  <a:schemeClr val="bg1">
                    <a:lumMod val="75000"/>
                  </a:schemeClr>
                </a:solidFill>
              </a:rPr>
              <a:t>福岡県福岡市中央区○○</a:t>
            </a:r>
          </a:p>
        </p:txBody>
      </p:sp>
      <p:sp>
        <p:nvSpPr>
          <p:cNvPr id="28" name="テキスト ボックス 27">
            <a:extLst>
              <a:ext uri="{FF2B5EF4-FFF2-40B4-BE49-F238E27FC236}">
                <a16:creationId xmlns:a16="http://schemas.microsoft.com/office/drawing/2014/main" id="{F23AF3B1-8FD4-96A0-4440-8E28A3AC8F01}"/>
              </a:ext>
            </a:extLst>
          </p:cNvPr>
          <p:cNvSpPr txBox="1"/>
          <p:nvPr/>
        </p:nvSpPr>
        <p:spPr>
          <a:xfrm>
            <a:off x="2312429" y="1302802"/>
            <a:ext cx="1095172" cy="276999"/>
          </a:xfrm>
          <a:prstGeom prst="rect">
            <a:avLst/>
          </a:prstGeom>
          <a:noFill/>
          <a:ln>
            <a:noFill/>
          </a:ln>
        </p:spPr>
        <p:txBody>
          <a:bodyPr wrap="none" rtlCol="0">
            <a:spAutoFit/>
          </a:bodyPr>
          <a:lstStyle/>
          <a:p>
            <a:r>
              <a:rPr kumimoji="1" lang="ja-JP" altLang="en-US" sz="1200" dirty="0">
                <a:solidFill>
                  <a:schemeClr val="bg1">
                    <a:lumMod val="75000"/>
                  </a:schemeClr>
                </a:solidFill>
              </a:rPr>
              <a:t>コンサルティング</a:t>
            </a:r>
          </a:p>
        </p:txBody>
      </p:sp>
      <p:cxnSp>
        <p:nvCxnSpPr>
          <p:cNvPr id="29" name="直線コネクタ 28">
            <a:extLst>
              <a:ext uri="{FF2B5EF4-FFF2-40B4-BE49-F238E27FC236}">
                <a16:creationId xmlns:a16="http://schemas.microsoft.com/office/drawing/2014/main" id="{6453E2A4-70A7-8D89-AB94-50AE7007BDD6}"/>
              </a:ext>
            </a:extLst>
          </p:cNvPr>
          <p:cNvCxnSpPr/>
          <p:nvPr/>
        </p:nvCxnSpPr>
        <p:spPr>
          <a:xfrm>
            <a:off x="3611119" y="945922"/>
            <a:ext cx="0" cy="644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B649C7EF-504D-CA57-619C-0043DAD15880}"/>
              </a:ext>
            </a:extLst>
          </p:cNvPr>
          <p:cNvSpPr txBox="1"/>
          <p:nvPr/>
        </p:nvSpPr>
        <p:spPr>
          <a:xfrm>
            <a:off x="3634806" y="1179970"/>
            <a:ext cx="4346062" cy="461665"/>
          </a:xfrm>
          <a:prstGeom prst="rect">
            <a:avLst/>
          </a:prstGeom>
          <a:noFill/>
          <a:ln>
            <a:noFill/>
          </a:ln>
        </p:spPr>
        <p:txBody>
          <a:bodyPr wrap="none" rtlCol="0">
            <a:spAutoFit/>
          </a:bodyPr>
          <a:lstStyle/>
          <a:p>
            <a:r>
              <a:rPr kumimoji="1" lang="ja-JP" altLang="en-US" sz="1200" dirty="0">
                <a:solidFill>
                  <a:schemeClr val="bg1">
                    <a:lumMod val="75000"/>
                  </a:schemeClr>
                </a:solidFill>
              </a:rPr>
              <a:t>再エネ導入にあたっての基礎的なポテンシャル調査、計画策定支援を</a:t>
            </a:r>
            <a:endParaRPr kumimoji="1" lang="en-US" altLang="ja-JP" sz="1200" dirty="0">
              <a:solidFill>
                <a:schemeClr val="bg1">
                  <a:lumMod val="75000"/>
                </a:schemeClr>
              </a:solidFill>
            </a:endParaRPr>
          </a:p>
          <a:p>
            <a:r>
              <a:rPr kumimoji="1" lang="ja-JP" altLang="en-US" sz="1200" dirty="0">
                <a:solidFill>
                  <a:schemeClr val="bg1">
                    <a:lumMod val="75000"/>
                  </a:schemeClr>
                </a:solidFill>
              </a:rPr>
              <a:t>行っています。　</a:t>
            </a:r>
          </a:p>
        </p:txBody>
      </p:sp>
      <p:sp>
        <p:nvSpPr>
          <p:cNvPr id="33" name="テキスト ボックス 32">
            <a:extLst>
              <a:ext uri="{FF2B5EF4-FFF2-40B4-BE49-F238E27FC236}">
                <a16:creationId xmlns:a16="http://schemas.microsoft.com/office/drawing/2014/main" id="{3054D52B-C468-B503-ECAE-E58D77A22EFF}"/>
              </a:ext>
            </a:extLst>
          </p:cNvPr>
          <p:cNvSpPr txBox="1"/>
          <p:nvPr/>
        </p:nvSpPr>
        <p:spPr>
          <a:xfrm>
            <a:off x="8248116" y="1250454"/>
            <a:ext cx="1261884" cy="276999"/>
          </a:xfrm>
          <a:prstGeom prst="rect">
            <a:avLst/>
          </a:prstGeom>
          <a:noFill/>
          <a:ln>
            <a:noFill/>
          </a:ln>
        </p:spPr>
        <p:txBody>
          <a:bodyPr wrap="none" rtlCol="0">
            <a:spAutoFit/>
          </a:bodyPr>
          <a:lstStyle/>
          <a:p>
            <a:r>
              <a:rPr kumimoji="1" lang="ja-JP" altLang="en-US" sz="1200" dirty="0">
                <a:solidFill>
                  <a:schemeClr val="bg1">
                    <a:lumMod val="75000"/>
                  </a:schemeClr>
                </a:solidFill>
              </a:rPr>
              <a:t>福岡・佐賀・長崎</a:t>
            </a:r>
          </a:p>
        </p:txBody>
      </p:sp>
      <p:sp>
        <p:nvSpPr>
          <p:cNvPr id="43" name="正方形/長方形 42">
            <a:extLst>
              <a:ext uri="{FF2B5EF4-FFF2-40B4-BE49-F238E27FC236}">
                <a16:creationId xmlns:a16="http://schemas.microsoft.com/office/drawing/2014/main" id="{857D9AA2-D4D8-B77F-B39F-8C8F791B30FA}"/>
              </a:ext>
            </a:extLst>
          </p:cNvPr>
          <p:cNvSpPr/>
          <p:nvPr/>
        </p:nvSpPr>
        <p:spPr>
          <a:xfrm>
            <a:off x="59715" y="4033680"/>
            <a:ext cx="9779610" cy="327547"/>
          </a:xfrm>
          <a:prstGeom prst="rect">
            <a:avLst/>
          </a:prstGeom>
          <a:solidFill>
            <a:srgbClr val="22AAE4"/>
          </a:solidFill>
          <a:ln w="12700" cap="flat" cmpd="sng" algn="ctr">
            <a:solidFill>
              <a:schemeClr val="accent1">
                <a:lumMod val="50000"/>
              </a:schemeClr>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Meiryo UI" panose="020B0604030504040204" pitchFamily="50" charset="-128"/>
                <a:ea typeface="Meiryo UI" panose="020B0604030504040204" pitchFamily="50" charset="-128"/>
              </a:rPr>
              <a:t>４．自治体の脱炭素の目標や課題に対して提供可能なソリューション</a:t>
            </a:r>
            <a:endParaRPr lang="en-US" sz="1600" b="1" dirty="0">
              <a:solidFill>
                <a:schemeClr val="bg1"/>
              </a:solidFill>
              <a:latin typeface="Meiryo UI" panose="020B0604030504040204" pitchFamily="50" charset="-128"/>
              <a:ea typeface="Meiryo UI" panose="020B0604030504040204" pitchFamily="50" charset="-128"/>
            </a:endParaRPr>
          </a:p>
        </p:txBody>
      </p:sp>
      <p:sp>
        <p:nvSpPr>
          <p:cNvPr id="45" name="正方形/長方形 44">
            <a:extLst>
              <a:ext uri="{FF2B5EF4-FFF2-40B4-BE49-F238E27FC236}">
                <a16:creationId xmlns:a16="http://schemas.microsoft.com/office/drawing/2014/main" id="{0422C329-6CE6-7229-2CE5-DAC4857FF180}"/>
              </a:ext>
            </a:extLst>
          </p:cNvPr>
          <p:cNvSpPr/>
          <p:nvPr/>
        </p:nvSpPr>
        <p:spPr>
          <a:xfrm>
            <a:off x="59715" y="4361228"/>
            <a:ext cx="9779610" cy="1072480"/>
          </a:xfrm>
          <a:prstGeom prst="rect">
            <a:avLst/>
          </a:prstGeom>
          <a:noFill/>
          <a:ln w="12700" cap="flat" cmpd="sng" algn="ctr">
            <a:solidFill>
              <a:schemeClr val="accent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tx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49" name="テキスト ボックス 48">
            <a:extLst>
              <a:ext uri="{FF2B5EF4-FFF2-40B4-BE49-F238E27FC236}">
                <a16:creationId xmlns:a16="http://schemas.microsoft.com/office/drawing/2014/main" id="{33AC5EA5-0E7F-4943-5014-E4260777B14C}"/>
              </a:ext>
            </a:extLst>
          </p:cNvPr>
          <p:cNvSpPr txBox="1"/>
          <p:nvPr/>
        </p:nvSpPr>
        <p:spPr>
          <a:xfrm>
            <a:off x="68240" y="1999546"/>
            <a:ext cx="9387506" cy="646331"/>
          </a:xfrm>
          <a:prstGeom prst="rect">
            <a:avLst/>
          </a:prstGeom>
          <a:noFill/>
          <a:ln>
            <a:noFill/>
          </a:ln>
        </p:spPr>
        <p:txBody>
          <a:bodyPr wrap="none" rtlCol="0">
            <a:spAutoFit/>
          </a:bodyPr>
          <a:lstStyle/>
          <a:p>
            <a:r>
              <a:rPr kumimoji="1" lang="ja-JP" altLang="en-US" sz="1200" dirty="0"/>
              <a:t>■ 自治体と連携してどのような地域社会を作っていきたいか、貴社の方針や考え方、自治体と連携する際の姿勢などについて簡潔に記載する。</a:t>
            </a:r>
          </a:p>
          <a:p>
            <a:r>
              <a:rPr kumimoji="1" lang="ja-JP" altLang="en-US" sz="1200" dirty="0">
                <a:solidFill>
                  <a:schemeClr val="bg1">
                    <a:lumMod val="75000"/>
                  </a:schemeClr>
                </a:solidFill>
              </a:rPr>
              <a:t>地域資源を最大限活用した、地域にとって利益になる再エネ導入の事業スキームづくりをお手伝いします。地域課題を丁寧に聞き取って地域の実情に</a:t>
            </a:r>
            <a:endParaRPr kumimoji="1" lang="en-US" altLang="ja-JP" sz="1200" dirty="0">
              <a:solidFill>
                <a:schemeClr val="bg1">
                  <a:lumMod val="75000"/>
                </a:schemeClr>
              </a:solidFill>
            </a:endParaRPr>
          </a:p>
          <a:p>
            <a:r>
              <a:rPr kumimoji="1" lang="ja-JP" altLang="en-US" sz="1200" dirty="0">
                <a:solidFill>
                  <a:schemeClr val="bg1">
                    <a:lumMod val="75000"/>
                  </a:schemeClr>
                </a:solidFill>
              </a:rPr>
              <a:t>即した計画づくりと、自治体の方の業務遂行に当たってのきめ細やかな伴走支援を行います。</a:t>
            </a:r>
          </a:p>
        </p:txBody>
      </p:sp>
      <p:sp>
        <p:nvSpPr>
          <p:cNvPr id="51" name="テキスト ボックス 50">
            <a:extLst>
              <a:ext uri="{FF2B5EF4-FFF2-40B4-BE49-F238E27FC236}">
                <a16:creationId xmlns:a16="http://schemas.microsoft.com/office/drawing/2014/main" id="{FE89BEFA-0970-6CAD-0CAF-126B008DA971}"/>
              </a:ext>
            </a:extLst>
          </p:cNvPr>
          <p:cNvSpPr txBox="1"/>
          <p:nvPr/>
        </p:nvSpPr>
        <p:spPr>
          <a:xfrm>
            <a:off x="68240" y="3160257"/>
            <a:ext cx="9014006" cy="461665"/>
          </a:xfrm>
          <a:prstGeom prst="rect">
            <a:avLst/>
          </a:prstGeom>
          <a:noFill/>
          <a:ln>
            <a:noFill/>
          </a:ln>
        </p:spPr>
        <p:txBody>
          <a:bodyPr wrap="none" rtlCol="0">
            <a:spAutoFit/>
          </a:bodyPr>
          <a:lstStyle/>
          <a:p>
            <a:r>
              <a:rPr kumimoji="1" lang="ja-JP" altLang="en-US" sz="1200" dirty="0"/>
              <a:t>■キーワードをお示しください 再エネ</a:t>
            </a:r>
            <a:r>
              <a:rPr lang="en-US" altLang="ja-JP" sz="1200" dirty="0"/>
              <a:t>/</a:t>
            </a:r>
            <a:r>
              <a:rPr kumimoji="1" lang="ja-JP" altLang="en-US" sz="1200" dirty="0"/>
              <a:t>省エネ、</a:t>
            </a:r>
            <a:r>
              <a:rPr kumimoji="1" lang="en-US" altLang="ja-JP" sz="1200" dirty="0"/>
              <a:t>EMS</a:t>
            </a:r>
            <a:r>
              <a:rPr kumimoji="1" lang="ja-JP" altLang="en-US" sz="1200" dirty="0"/>
              <a:t>、</a:t>
            </a:r>
            <a:r>
              <a:rPr kumimoji="1" lang="en-US" altLang="ja-JP" sz="1200" dirty="0"/>
              <a:t>CO2</a:t>
            </a:r>
            <a:r>
              <a:rPr kumimoji="1" lang="ja-JP" altLang="en-US" sz="1200" dirty="0"/>
              <a:t>の見える化技術、新電力設立、社会課題解決分野（交通、防災、農林水産業等）等</a:t>
            </a:r>
            <a:endParaRPr kumimoji="1" lang="en-US" altLang="ja-JP" sz="1200" dirty="0"/>
          </a:p>
          <a:p>
            <a:r>
              <a:rPr kumimoji="1" lang="ja-JP" altLang="en-US" sz="1200" dirty="0">
                <a:solidFill>
                  <a:schemeClr val="bg1">
                    <a:lumMod val="75000"/>
                  </a:schemeClr>
                </a:solidFill>
              </a:rPr>
              <a:t>太陽光発電、ソーラーシェアリング、風力発電、小水力発電、地熱発電</a:t>
            </a:r>
          </a:p>
        </p:txBody>
      </p:sp>
      <p:sp>
        <p:nvSpPr>
          <p:cNvPr id="53" name="テキスト ボックス 52">
            <a:extLst>
              <a:ext uri="{FF2B5EF4-FFF2-40B4-BE49-F238E27FC236}">
                <a16:creationId xmlns:a16="http://schemas.microsoft.com/office/drawing/2014/main" id="{4CD98F66-928D-4D86-5077-CD2C55582230}"/>
              </a:ext>
            </a:extLst>
          </p:cNvPr>
          <p:cNvSpPr txBox="1"/>
          <p:nvPr/>
        </p:nvSpPr>
        <p:spPr>
          <a:xfrm>
            <a:off x="71353" y="4434887"/>
            <a:ext cx="9774932" cy="830997"/>
          </a:xfrm>
          <a:prstGeom prst="rect">
            <a:avLst/>
          </a:prstGeom>
          <a:noFill/>
          <a:ln>
            <a:noFill/>
          </a:ln>
        </p:spPr>
        <p:txBody>
          <a:bodyPr wrap="square" rtlCol="0">
            <a:spAutoFit/>
          </a:bodyPr>
          <a:lstStyle/>
          <a:p>
            <a:r>
              <a:rPr kumimoji="1" lang="ja-JP" altLang="en-US" sz="1200" dirty="0"/>
              <a:t>■ 上記脱炭素事業・再エネ事業に関してどういった事業範囲でのソリューションが提供可能か。</a:t>
            </a:r>
          </a:p>
          <a:p>
            <a:r>
              <a:rPr kumimoji="1" lang="ja-JP" altLang="en-US" sz="1200" dirty="0">
                <a:solidFill>
                  <a:schemeClr val="bg1">
                    <a:lumMod val="75000"/>
                  </a:schemeClr>
                </a:solidFill>
              </a:rPr>
              <a:t>再エネ導入にあたっての再エネポテンシャル量の調査と、それを踏まえた採算性のある再エネ事業計画の策定支援を行っております。提案した事業計画が</a:t>
            </a:r>
            <a:endParaRPr kumimoji="1" lang="en-US" altLang="ja-JP" sz="1200" dirty="0">
              <a:solidFill>
                <a:schemeClr val="bg1">
                  <a:lumMod val="75000"/>
                </a:schemeClr>
              </a:solidFill>
            </a:endParaRPr>
          </a:p>
          <a:p>
            <a:r>
              <a:rPr kumimoji="1" lang="ja-JP" altLang="en-US" sz="1200" dirty="0">
                <a:solidFill>
                  <a:schemeClr val="bg1">
                    <a:lumMod val="75000"/>
                  </a:schemeClr>
                </a:solidFill>
              </a:rPr>
              <a:t>実際に実施可能なのかを事前に綿密に調査し、地域内のステークホルダーとの対話の場を設け、ファシリテートすることで合意形成を支援しますので、実行力の</a:t>
            </a:r>
            <a:endParaRPr kumimoji="1" lang="en-US" altLang="ja-JP" sz="1200" dirty="0">
              <a:solidFill>
                <a:schemeClr val="bg1">
                  <a:lumMod val="75000"/>
                </a:schemeClr>
              </a:solidFill>
            </a:endParaRPr>
          </a:p>
          <a:p>
            <a:r>
              <a:rPr kumimoji="1" lang="ja-JP" altLang="en-US" sz="1200" dirty="0">
                <a:solidFill>
                  <a:schemeClr val="bg1">
                    <a:lumMod val="75000"/>
                  </a:schemeClr>
                </a:solidFill>
              </a:rPr>
              <a:t>ある事業計画をご提案できるのが当社の強みです。</a:t>
            </a:r>
          </a:p>
        </p:txBody>
      </p:sp>
      <p:sp>
        <p:nvSpPr>
          <p:cNvPr id="55" name="テキスト ボックス 54">
            <a:extLst>
              <a:ext uri="{FF2B5EF4-FFF2-40B4-BE49-F238E27FC236}">
                <a16:creationId xmlns:a16="http://schemas.microsoft.com/office/drawing/2014/main" id="{5A29B753-E8F6-8A22-0E39-C32D6F7DBB13}"/>
              </a:ext>
            </a:extLst>
          </p:cNvPr>
          <p:cNvSpPr txBox="1"/>
          <p:nvPr/>
        </p:nvSpPr>
        <p:spPr>
          <a:xfrm>
            <a:off x="62435" y="5839666"/>
            <a:ext cx="9802684" cy="646331"/>
          </a:xfrm>
          <a:prstGeom prst="rect">
            <a:avLst/>
          </a:prstGeom>
          <a:noFill/>
          <a:ln>
            <a:noFill/>
          </a:ln>
        </p:spPr>
        <p:txBody>
          <a:bodyPr wrap="none" rtlCol="0">
            <a:spAutoFit/>
          </a:bodyPr>
          <a:lstStyle/>
          <a:p>
            <a:r>
              <a:rPr kumimoji="1" lang="ja-JP" altLang="en-US" sz="1200" dirty="0"/>
              <a:t>■ 自治体との連携実績がこれまでにあれば記載。連携先がある場合、自治体の名前はできるだけ明記してください。</a:t>
            </a:r>
          </a:p>
          <a:p>
            <a:r>
              <a:rPr kumimoji="1" lang="ja-JP" altLang="en-US" sz="1200" dirty="0">
                <a:solidFill>
                  <a:schemeClr val="bg1">
                    <a:lumMod val="75000"/>
                  </a:schemeClr>
                </a:solidFill>
              </a:rPr>
              <a:t>ＸＸ県ＸＸ町：温暖化対策推進法に基づく実行計画（区域施策編）の策定時、当該地域での再エネポテンシャル調査結果と、合意形成支援を行い、</a:t>
            </a:r>
            <a:endParaRPr kumimoji="1" lang="en-US" altLang="ja-JP" sz="1200" dirty="0">
              <a:solidFill>
                <a:schemeClr val="bg1">
                  <a:lumMod val="75000"/>
                </a:schemeClr>
              </a:solidFill>
            </a:endParaRPr>
          </a:p>
          <a:p>
            <a:r>
              <a:rPr kumimoji="1" lang="ja-JP" altLang="en-US" sz="1200" dirty="0">
                <a:solidFill>
                  <a:schemeClr val="bg1">
                    <a:lumMod val="75000"/>
                  </a:schemeClr>
                </a:solidFill>
              </a:rPr>
              <a:t>それを踏まえた導入候補となる再エネ事業の提案を行いました。</a:t>
            </a:r>
            <a:endParaRPr kumimoji="1" lang="en-US" altLang="ja-JP" sz="1200" dirty="0">
              <a:solidFill>
                <a:schemeClr val="bg1">
                  <a:lumMod val="75000"/>
                </a:schemeClr>
              </a:solidFill>
            </a:endParaRPr>
          </a:p>
        </p:txBody>
      </p:sp>
      <p:sp>
        <p:nvSpPr>
          <p:cNvPr id="4" name="テキスト ボックス 3">
            <a:extLst>
              <a:ext uri="{FF2B5EF4-FFF2-40B4-BE49-F238E27FC236}">
                <a16:creationId xmlns:a16="http://schemas.microsoft.com/office/drawing/2014/main" id="{133091E8-3FA9-972A-FA6E-753600C44ABE}"/>
              </a:ext>
            </a:extLst>
          </p:cNvPr>
          <p:cNvSpPr txBox="1"/>
          <p:nvPr/>
        </p:nvSpPr>
        <p:spPr>
          <a:xfrm>
            <a:off x="70693" y="6690477"/>
            <a:ext cx="4672946" cy="215444"/>
          </a:xfrm>
          <a:prstGeom prst="rect">
            <a:avLst/>
          </a:prstGeom>
          <a:noFill/>
        </p:spPr>
        <p:txBody>
          <a:bodyPr wrap="none" rtlCol="0">
            <a:spAutoFit/>
          </a:bodyPr>
          <a:lstStyle/>
          <a:p>
            <a:pPr marL="0" marR="0" lvl="0" indent="0" algn="l" defTabSz="839876" rtl="0" eaLnBrk="1" fontAlgn="auto" latinLnBrk="0" hangingPunct="1">
              <a:lnSpc>
                <a:spcPct val="100000"/>
              </a:lnSpc>
              <a:spcBef>
                <a:spcPts val="0"/>
              </a:spcBef>
              <a:spcAft>
                <a:spcPts val="0"/>
              </a:spcAft>
              <a:buClrTx/>
              <a:buSzTx/>
              <a:buFontTx/>
              <a:buNone/>
              <a:tabLst/>
              <a:defRPr/>
            </a:pPr>
            <a:r>
              <a:rPr kumimoji="1" lang="ja-JP" altLang="ja-JP" sz="8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※本フォームの記載内容は、環境省九州地方環境事務所　</a:t>
            </a:r>
            <a:r>
              <a:rPr kumimoji="1" lang="en-US" altLang="ja-JP" sz="8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Web</a:t>
            </a:r>
            <a:r>
              <a:rPr kumimoji="1" lang="ja-JP" altLang="ja-JP" sz="8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サイト</a:t>
            </a:r>
            <a:r>
              <a:rPr kumimoji="1" lang="ja-JP" altLang="en-US" sz="8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およびパンフレット</a:t>
            </a:r>
            <a:r>
              <a:rPr kumimoji="1" lang="ja-JP" altLang="ja-JP" sz="8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に掲載する予定です。</a:t>
            </a:r>
          </a:p>
        </p:txBody>
      </p:sp>
    </p:spTree>
    <p:extLst>
      <p:ext uri="{BB962C8B-B14F-4D97-AF65-F5344CB8AC3E}">
        <p14:creationId xmlns:p14="http://schemas.microsoft.com/office/powerpoint/2010/main" val="2488582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EE4P_STYLE_ID" val="e378f461-5c73-46ec-9281-d7e45e6a2893"/>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テーマ">
  <a:themeElements>
    <a:clrScheme name="環境省template">
      <a:dk1>
        <a:sysClr val="windowText" lastClr="000000"/>
      </a:dk1>
      <a:lt1>
        <a:sysClr val="window" lastClr="FFFFFF"/>
      </a:lt1>
      <a:dk2>
        <a:srgbClr val="009C89"/>
      </a:dk2>
      <a:lt2>
        <a:srgbClr val="00584E"/>
      </a:lt2>
      <a:accent1>
        <a:srgbClr val="38BEE2"/>
      </a:accent1>
      <a:accent2>
        <a:srgbClr val="43B99A"/>
      </a:accent2>
      <a:accent3>
        <a:srgbClr val="83A4D1"/>
      </a:accent3>
      <a:accent4>
        <a:srgbClr val="C89E28"/>
      </a:accent4>
      <a:accent5>
        <a:srgbClr val="AC353C"/>
      </a:accent5>
      <a:accent6>
        <a:srgbClr val="ED7D31"/>
      </a:accent6>
      <a:hlink>
        <a:srgbClr val="0563C1"/>
      </a:hlink>
      <a:folHlink>
        <a:srgbClr val="954F72"/>
      </a:folHlink>
    </a:clrScheme>
    <a:fontScheme name="環境省template">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0" tIns="0" rIns="0" bIns="0" rtlCol="0" anchor="ctr"/>
      <a:lstStyle>
        <a:defPPr algn="ctr">
          <a:defRPr kumimoji="1" sz="1600"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環境省template（ロゴ有）_ver2.6_2021年3月.pptx" id="{A4928C7A-3F49-45C8-AE77-701D1ED81965}" vid="{0519821F-0629-429F-A4D0-9B3049E80A4B}"/>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環境省template（ロゴ有）_ver2.6_2021年3月</Template>
  <Words>755</Words>
  <PresentationFormat>A4 210 x 297 mm</PresentationFormat>
  <Paragraphs>80</Paragraphs>
  <Slides>2</Slides>
  <Notes>2</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10" baseType="lpstr">
      <vt:lpstr>BIZ UDPゴシック</vt:lpstr>
      <vt:lpstr>Meiryo UI</vt:lpstr>
      <vt:lpstr>Noto Sans JP</vt:lpstr>
      <vt:lpstr>游ゴシック</vt:lpstr>
      <vt:lpstr>Arial</vt:lpstr>
      <vt:lpstr>Wingdings</vt:lpstr>
      <vt:lpstr>Office テーマ</vt:lpstr>
      <vt:lpstr>think-cell Slide</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MSIP_Label_b0d5c4f4-7a29-4385-b7a5-afbe2154ae6f_Enabled">
    <vt:lpwstr>true</vt:lpwstr>
  </property>
  <property fmtid="{D5CDD505-2E9C-101B-9397-08002B2CF9AE}" pid="3" name="MSIP_Label_b0d5c4f4-7a29-4385-b7a5-afbe2154ae6f_SetDate">
    <vt:lpwstr>2021-11-17T06:52:35Z</vt:lpwstr>
  </property>
  <property fmtid="{D5CDD505-2E9C-101B-9397-08002B2CF9AE}" pid="4" name="MSIP_Label_b0d5c4f4-7a29-4385-b7a5-afbe2154ae6f_Method">
    <vt:lpwstr>Standard</vt:lpwstr>
  </property>
  <property fmtid="{D5CDD505-2E9C-101B-9397-08002B2CF9AE}" pid="5" name="MSIP_Label_b0d5c4f4-7a29-4385-b7a5-afbe2154ae6f_Name">
    <vt:lpwstr>Confidential</vt:lpwstr>
  </property>
  <property fmtid="{D5CDD505-2E9C-101B-9397-08002B2CF9AE}" pid="6" name="MSIP_Label_b0d5c4f4-7a29-4385-b7a5-afbe2154ae6f_SiteId">
    <vt:lpwstr>2dfb2f0b-4d21-4268-9559-72926144c918</vt:lpwstr>
  </property>
  <property fmtid="{D5CDD505-2E9C-101B-9397-08002B2CF9AE}" pid="7" name="MSIP_Label_b0d5c4f4-7a29-4385-b7a5-afbe2154ae6f_ActionId">
    <vt:lpwstr>4c81b910-da16-4b3e-abc4-c64679618681</vt:lpwstr>
  </property>
  <property fmtid="{D5CDD505-2E9C-101B-9397-08002B2CF9AE}" pid="8" name="MSIP_Label_b0d5c4f4-7a29-4385-b7a5-afbe2154ae6f_ContentBits">
    <vt:lpwstr>0</vt:lpwstr>
  </property>
  <property fmtid="{D5CDD505-2E9C-101B-9397-08002B2CF9AE}" pid="9" name="bcgClassification">
    <vt:lpwstr>bcgConfidential</vt:lpwstr>
  </property>
</Properties>
</file>